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18E59F-AD3C-4152-BDB1-287D2E0985E1}">
  <a:tblStyle styleId="{4618E59F-AD3C-4152-BDB1-287D2E0985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>
      <p:cViewPr varScale="1">
        <p:scale>
          <a:sx n="133" d="100"/>
          <a:sy n="133" d="100"/>
        </p:scale>
        <p:origin x="5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228ebbd7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228ebbd7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05c0919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05c0919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05c0919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405c0919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405c0919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405c0919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405c0919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405c0919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05e6e02e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05e6e02e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405c0919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405c0919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228ebbd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228ebbd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405c0919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405c0919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405c0919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405c0919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405c0919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405c0919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405c0919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405c0919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405c091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405c091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228ebbd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228ebbd7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neic.no/event/73/contributions/282/attachments/51/86/UiO_site_repor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Site report for UiO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NDGF All-hands meeting 22.10.2019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Maiken, Vincent, Darren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Tape @ Oslo 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Slides from last all-hands with tape and disk status:</a:t>
            </a:r>
            <a:br>
              <a:rPr lang="no"/>
            </a:br>
            <a:r>
              <a:rPr lang="no" u="sng">
                <a:solidFill>
                  <a:schemeClr val="accent5"/>
                </a:solidFill>
                <a:hlinkClick r:id="rId3"/>
              </a:rPr>
              <a:t>https://indico.neic.no/event/73/contributions/282/attachments/51/86/UiO_site_report.pdf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Extra....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Issues faced w/ OpenStack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Instances got killed due to lack of memory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Solved from OpenStack team by reserving more memory for the host after cpu/thread pair and pinning on Numa node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Jobs were using many times the max walltime set in the job description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Found out that if job asked for 8 cores, it started 10 athena.py processes where actually 9 were needing 100% cpu - caused extremely slow system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Solved by announcing only 7 cores per node to ATLAS  - and actually running with 8 threads (lua plugin for SLURM)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The ARC frontend suddenly got corrupted after switching to ARC cache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Got overloaded since I had wrongly configured the datastaging machines - frontend was doing all the data staging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Luckily managed to take a snapshot of the instance and fire up a new one which is working w/o problems.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Things are more or less going well now :)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Some details OpenStack configuration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Instances get dedicated CPU and thread pairs which means that they then are pinned to one Numa-node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Hugepages 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16 GB memory reserved to the host - 496 available to the instances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Disk: block storage - volume service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525" y="-16612"/>
            <a:ext cx="7781626" cy="51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Network setup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550" y="445025"/>
            <a:ext cx="7076275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NorduNet load map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NDGF All-hands meeting April Ljubljana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500" y="1151150"/>
            <a:ext cx="632809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930000" y="3085775"/>
            <a:ext cx="12462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Darren Starr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Tier 1 @ Oslo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Abel HPC is being decommissioned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ce01.grid.uio.no put out of service as of 15.09.2019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Low priority queue (ce03.grid.uio.no) is still going strong - will be running until Abel completely shuts off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Soon...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Plan to take out a rack, upgrade to Centos7 &amp; run grid-jobs there …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Size: not sure yet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69" name="Google Shape;69;p15"/>
          <p:cNvGraphicFramePr/>
          <p:nvPr/>
        </p:nvGraphicFramePr>
        <p:xfrm>
          <a:off x="152400" y="152400"/>
          <a:ext cx="9144000" cy="1028700"/>
        </p:xfrm>
        <a:graphic>
          <a:graphicData uri="http://schemas.openxmlformats.org/drawingml/2006/table">
            <a:tbl>
              <a:tblPr>
                <a:noFill/>
                <a:tableStyleId>{4618E59F-AD3C-4152-BDB1-287D2E0985E1}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37150" y="114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New Tier1: </a:t>
            </a:r>
            <a:r>
              <a:rPr lang="no" sz="1800"/>
              <a:t>UIO_CLOUD - Grid on OpenStack @ UiO</a:t>
            </a:r>
            <a:endParaRPr sz="180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70375" y="742450"/>
            <a:ext cx="414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Openstack AMD Epyc machines - HEPSPEC06 12.5 w/hyperthreading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~3.7GB RAM per vCPU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Instances with 8 vCPU’s 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Size: 30 instances from ca June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Limited by disk - therefore running ARC in pilot mode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/scratch disk on each compute node - 200GB, 40 GB for cvmfs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pilots download data directly to /scratch/&lt;arcjobid&gt; directory</a:t>
            </a: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572000" y="783775"/>
            <a:ext cx="4142700" cy="42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/>
              <a:t>October: got some more disk, and eventually used it as ARC cache</a:t>
            </a:r>
            <a:endParaRPr sz="1000"/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Extended cluster with 10 instances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Wed 16.10: Switched to Nordugrid mode with ARC datadelivery service and ARC cache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20T x 3 ARC caches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3 Datadelivery host machines</a:t>
            </a: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000"/>
              <a:t>More disk is available now</a:t>
            </a:r>
            <a:endParaRPr sz="1000"/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Extend cluster with 30 more instances (30*8vCPU=240 vCPUs) ⇒ Total vCPUS in cluster then 560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no" sz="1000"/>
              <a:t>Possibly create more ARC datadelivery service hosts</a:t>
            </a: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100"/>
              <a:t>More servers have arrived and will be installed in OpenStack</a:t>
            </a:r>
            <a:endParaRPr sz="1100"/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no" sz="1100"/>
              <a:t>AMD Rome - 12 servers of 2(sockets)x2(threads)x48 cores - each with 512GB RAM ⇒ ~2.6 GB per thread after reserving some memory for the host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" sz="1100"/>
              <a:t>12x4x48=2304 vCPUs 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100"/>
              <a:t>⇒ Covers (more than) pledge (22.4kSpec/12.5=1792 cores)</a:t>
            </a: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50" y="2624375"/>
            <a:ext cx="3151152" cy="24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155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Current setup of UIO_CLOUD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7" y="927350"/>
            <a:ext cx="4128900" cy="40536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396925" y="669900"/>
            <a:ext cx="4205400" cy="2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" sz="1200"/>
              <a:t>Wanted to avoid having to NFS mount cache dirs to worker nodes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" sz="1200"/>
              <a:t>To get input data from ARC frontend sessiondir to workernode - rsync in submit_common.sh </a:t>
            </a:r>
            <a:endParaRPr sz="12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6675" y="1587400"/>
            <a:ext cx="3915650" cy="325242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7679100" y="74025"/>
            <a:ext cx="39660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" name="Google Shape;87;p17"/>
          <p:cNvCxnSpPr/>
          <p:nvPr/>
        </p:nvCxnSpPr>
        <p:spPr>
          <a:xfrm>
            <a:off x="4120175" y="2655575"/>
            <a:ext cx="1670100" cy="13920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" name="Google Shape;88;p17"/>
          <p:cNvSpPr txBox="1"/>
          <p:nvPr/>
        </p:nvSpPr>
        <p:spPr>
          <a:xfrm>
            <a:off x="3370025" y="1396725"/>
            <a:ext cx="1164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rsync</a:t>
            </a:r>
            <a:br>
              <a:rPr lang="no"/>
            </a:br>
            <a:r>
              <a:rPr lang="no"/>
              <a:t>of 11 input files of 6.3GB each (~70 GB tot)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19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ARC Datastaging 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261100" y="1028125"/>
            <a:ext cx="3751500" cy="14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Working on finding the optimal settings in order not to starve compute nodes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io-wait is an issue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how will scaling the cluster up go?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775" y="991700"/>
            <a:ext cx="4802324" cy="40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4775" y="286500"/>
            <a:ext cx="2598200" cy="4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25" y="3300875"/>
            <a:ext cx="4221302" cy="173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87" y="2852650"/>
            <a:ext cx="4398525" cy="3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Datadelivery  host 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7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When there are a lot of reads in addition to writes, the IOWait rockets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RAM Cache+Buffer filled up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350" y="66337"/>
            <a:ext cx="4952350" cy="42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4"/>
            <a:ext cx="4571999" cy="180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116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UiO@Oracle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798200"/>
            <a:ext cx="85206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Have been running for free in Oracle since before summer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UiO has an Oracle license which comes with CPU-hours which no one was using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Running boinc on these (Intel/AMD - 100 instances of 8 vCPUS)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625" y="1857850"/>
            <a:ext cx="6951228" cy="298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>
            <a:off x="729125" y="3983025"/>
            <a:ext cx="7440000" cy="253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Storage @ Oslo 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Current dCache grid storage pools will be decommissioned in March 2020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The new dCache grid storage pools are on </a:t>
            </a:r>
            <a:r>
              <a:rPr lang="no" b="1">
                <a:solidFill>
                  <a:srgbClr val="980000"/>
                </a:solidFill>
              </a:rPr>
              <a:t>Ceph</a:t>
            </a:r>
            <a:endParaRPr b="1">
              <a:solidFill>
                <a:srgbClr val="980000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 b="1"/>
              <a:t>2PB</a:t>
            </a:r>
            <a:r>
              <a:rPr lang="no"/>
              <a:t> of available space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Erasure Code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New pools are being commissioned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Already in preproduction for local UiO physics group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Macintosh PowerPoint</Application>
  <PresentationFormat>On-screen Show (16:9)</PresentationFormat>
  <Paragraphs>74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Site report for UiO</vt:lpstr>
      <vt:lpstr>NDGF All-hands meeting April Ljubljana</vt:lpstr>
      <vt:lpstr>Tier 1 @ Oslo</vt:lpstr>
      <vt:lpstr>New Tier1: UIO_CLOUD - Grid on OpenStack @ UiO</vt:lpstr>
      <vt:lpstr>Current setup of UIO_CLOUD</vt:lpstr>
      <vt:lpstr>ARC Datastaging </vt:lpstr>
      <vt:lpstr>Datadelivery  host </vt:lpstr>
      <vt:lpstr>UiO@Oracle</vt:lpstr>
      <vt:lpstr>Storage @ Oslo </vt:lpstr>
      <vt:lpstr>Tape @ Oslo </vt:lpstr>
      <vt:lpstr>Extra....</vt:lpstr>
      <vt:lpstr>Issues faced w/ OpenStack</vt:lpstr>
      <vt:lpstr>Some details OpenStack configuration</vt:lpstr>
      <vt:lpstr>Network setup</vt:lpstr>
      <vt:lpstr>NorduNet load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report for UiO</dc:title>
  <cp:lastModifiedBy>Maiken Pedersen</cp:lastModifiedBy>
  <cp:revision>1</cp:revision>
  <dcterms:modified xsi:type="dcterms:W3CDTF">2019-10-22T08:52:45Z</dcterms:modified>
</cp:coreProperties>
</file>