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ce631781ca_1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ce631781ca_1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ce631781ca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ce631781c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ce631781ca_1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ce631781ca_1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ce631781ca_1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ce631781ca_1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ce631781ca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ce631781ca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ce631781ca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ce631781ca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ce631781ca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ce631781ca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Oslo site report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AHM 2024-1 - Copenhagen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All good and stable (large picture) in compute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o"/>
              <a:t>Same setup as since 2020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o"/>
              <a:t>Used up the budget for this period (as planned)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o"/>
              <a:t>Thought we had service agreement on compute nodes end 2026  - but it turns out we do not. Either some miscommunication (although I got it confirmed several times) - or I do not know… Anyway we hope the hardware lasts until end of period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o"/>
              <a:t>Plans: will recreate the cluster before summer going from centos 7 -&gt; almalinux 9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Compute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no"/>
              <a:t>Been a somewhat bumpy ride since around Nov. </a:t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6585" y="1534400"/>
            <a:ext cx="7081789" cy="3416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/>
        </p:nvSpPr>
        <p:spPr>
          <a:xfrm>
            <a:off x="1675125" y="3142825"/>
            <a:ext cx="1357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1800">
                <a:solidFill>
                  <a:schemeClr val="dk2"/>
                </a:solidFill>
              </a:rPr>
              <a:t>November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7656825" y="3142825"/>
            <a:ext cx="711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1800">
                <a:solidFill>
                  <a:schemeClr val="dk2"/>
                </a:solidFill>
              </a:rPr>
              <a:t>April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4748375" y="1792100"/>
            <a:ext cx="35694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1800">
                <a:solidFill>
                  <a:schemeClr val="dk2"/>
                </a:solidFill>
              </a:rPr>
              <a:t>SLURM exporter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1800">
                <a:solidFill>
                  <a:schemeClr val="dk2"/>
                </a:solidFill>
              </a:rPr>
              <a:t>Red: Nodes down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1800">
                <a:solidFill>
                  <a:schemeClr val="dk2"/>
                </a:solidFill>
              </a:rPr>
              <a:t>Yellow: Nodes drain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Various issues causing low delivery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Had a period with lots of issues with iowait causing nodes to hang and go down in SLURM.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Some mitigations done on NREC side related to iops limit enforcement to prevent other iops hungry processes to clog the system. Also had my SLURM healthcheck script running for a while, think that worsened the situation. Off again.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no"/>
              <a:t>Have finally noticed that some nodes are drained and stay drained in SLURM - not really sure why they do not get new jobs. Resumed them now.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One year                                   One month  </a:t>
            </a: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5775" y="1173725"/>
            <a:ext cx="4257325" cy="2603951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34275" y="1170125"/>
            <a:ext cx="4257324" cy="261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Disk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New storage has been a “disaster” since installation.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Originally, we believed it was the storage. We learned it’s more likely the NICs.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We have started developing dCache on-site at UiO and have a face-to-face planned with Tigran 8-May to 10-May where he will help get a “on-device” development environment up to allow us to run non-destructive tests and profiling of new code.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We have improved </a:t>
            </a:r>
            <a:r>
              <a:rPr lang="no"/>
              <a:t>write performance of dCache on early testing substantially by eliminating the idiotic 8KB transferred per system call limit imposed by Java.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no"/>
              <a:t>Between Tigran and other DESY resources, we expect to get good enough performance for production soon.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Tape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WE HAVE TAPE!!! YES WE DO!!! 11PB (7PB OF LOVELY BRAND NEW TAPE!)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It looks like we’re finally not the bad guys.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The tape is filling and we’re happy!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no"/>
              <a:t>Visiting a trade show in Berlin 7-May where I’ll look at Huawei 100-layer, BluRay 200TB disc system as an alternative supplier for archive storage.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Network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no"/>
              <a:t>Things are moving slow on NAIC, but moving. Currently, we have 100Gb networking in the CERN rack. Adding redundancy (in rack, not Uninett), looking to upgrade to 400Gb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