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orbel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bel-boldItalic.fntdata"/><Relationship Id="rId10" Type="http://schemas.openxmlformats.org/officeDocument/2006/relationships/font" Target="fonts/Corbel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be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rb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dc912ef42f_4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dc912ef42f_4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b="1"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3552300" y="4737925"/>
            <a:ext cx="20394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454C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Google Shape;15;p2"/>
          <p:cNvSpPr txBox="1"/>
          <p:nvPr>
            <p:ph idx="2" type="subTitle"/>
          </p:nvPr>
        </p:nvSpPr>
        <p:spPr>
          <a:xfrm>
            <a:off x="3430200" y="4756225"/>
            <a:ext cx="2283600" cy="2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200"/>
              <a:buNone/>
              <a:defRPr sz="1200">
                <a:solidFill>
                  <a:srgbClr val="06454C"/>
                </a:solidFill>
              </a:defRPr>
            </a:lvl9pPr>
          </a:lstStyle>
          <a:p/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b="45616" l="0" r="0" t="34901"/>
          <a:stretch/>
        </p:blipFill>
        <p:spPr>
          <a:xfrm>
            <a:off x="2537854" y="3963625"/>
            <a:ext cx="4068296" cy="792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rgbClr val="E6F4F3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06454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800"/>
              <a:buChar char="●"/>
              <a:defRPr>
                <a:solidFill>
                  <a:srgbClr val="E6F4F3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○"/>
              <a:defRPr>
                <a:solidFill>
                  <a:srgbClr val="E6F4F3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■"/>
              <a:defRPr>
                <a:solidFill>
                  <a:srgbClr val="E6F4F3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●"/>
              <a:defRPr>
                <a:solidFill>
                  <a:srgbClr val="E6F4F3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○"/>
              <a:defRPr>
                <a:solidFill>
                  <a:srgbClr val="E6F4F3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■"/>
              <a:defRPr>
                <a:solidFill>
                  <a:srgbClr val="E6F4F3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●"/>
              <a:defRPr>
                <a:solidFill>
                  <a:srgbClr val="E6F4F3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○"/>
              <a:defRPr>
                <a:solidFill>
                  <a:srgbClr val="E6F4F3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rgbClr val="E6F4F3"/>
              </a:buClr>
              <a:buSzPts val="1400"/>
              <a:buChar char="■"/>
              <a:defRPr>
                <a:solidFill>
                  <a:srgbClr val="E6F4F3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2800"/>
              <a:buFont typeface="Corbel"/>
              <a:buNone/>
              <a:defRPr sz="2800"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800"/>
              <a:buFont typeface="Corbel"/>
              <a:buChar char="●"/>
              <a:defRPr sz="1800"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○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■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●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○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■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●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○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6454C"/>
              </a:buClr>
              <a:buSzPts val="1400"/>
              <a:buFont typeface="Corbel"/>
              <a:buChar char="■"/>
              <a:defRPr>
                <a:solidFill>
                  <a:srgbClr val="06454C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rgbClr val="06454C"/>
                </a:solidFill>
              </a:defRPr>
            </a:lvl1pPr>
            <a:lvl2pPr lvl="1" algn="r">
              <a:buNone/>
              <a:defRPr sz="1000">
                <a:solidFill>
                  <a:srgbClr val="06454C"/>
                </a:solidFill>
              </a:defRPr>
            </a:lvl2pPr>
            <a:lvl3pPr lvl="2" algn="r">
              <a:buNone/>
              <a:defRPr sz="1000">
                <a:solidFill>
                  <a:srgbClr val="06454C"/>
                </a:solidFill>
              </a:defRPr>
            </a:lvl3pPr>
            <a:lvl4pPr lvl="3" algn="r">
              <a:buNone/>
              <a:defRPr sz="1000">
                <a:solidFill>
                  <a:srgbClr val="06454C"/>
                </a:solidFill>
              </a:defRPr>
            </a:lvl4pPr>
            <a:lvl5pPr lvl="4" algn="r">
              <a:buNone/>
              <a:defRPr sz="1000">
                <a:solidFill>
                  <a:srgbClr val="06454C"/>
                </a:solidFill>
              </a:defRPr>
            </a:lvl5pPr>
            <a:lvl6pPr lvl="5" algn="r">
              <a:buNone/>
              <a:defRPr sz="1000">
                <a:solidFill>
                  <a:srgbClr val="06454C"/>
                </a:solidFill>
              </a:defRPr>
            </a:lvl6pPr>
            <a:lvl7pPr lvl="6" algn="r">
              <a:buNone/>
              <a:defRPr sz="1000">
                <a:solidFill>
                  <a:srgbClr val="06454C"/>
                </a:solidFill>
              </a:defRPr>
            </a:lvl7pPr>
            <a:lvl8pPr lvl="7" algn="r">
              <a:buNone/>
              <a:defRPr sz="1000">
                <a:solidFill>
                  <a:srgbClr val="06454C"/>
                </a:solidFill>
              </a:defRPr>
            </a:lvl8pPr>
            <a:lvl9pPr lvl="8" algn="r">
              <a:buNone/>
              <a:defRPr sz="1000">
                <a:solidFill>
                  <a:srgbClr val="06454C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3625650" y="4750075"/>
            <a:ext cx="1892700" cy="2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6454C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idx="2" type="subTitle"/>
          </p:nvPr>
        </p:nvSpPr>
        <p:spPr>
          <a:xfrm>
            <a:off x="3430200" y="4756225"/>
            <a:ext cx="2283600" cy="2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eIC20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