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9" r:id="rId2"/>
    <p:sldId id="290" r:id="rId3"/>
    <p:sldId id="291" r:id="rId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42BAE-BBCB-4225-AA58-2DD0B50094BE}" type="datetimeFigureOut">
              <a:rPr lang="sv-FI" smtClean="0"/>
              <a:t>08-05-2022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D8D3C-89A0-4AC6-86D4-AB20D5DDA2D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5167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27d97d2d5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27d97d2d5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27763eab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27763eab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27763eab9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27763eab9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FE82A5-CD4F-40E8-A3A2-06CF293BC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B985-12D5-4914-93EC-2844CD61B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F1D5CB-6E7A-4357-AC50-1A7C7743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A35-E9D0-464C-89EA-A9F3C40D3D86}" type="datetimeFigureOut">
              <a:rPr lang="sv-FI" smtClean="0"/>
              <a:t>08-05-2022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51000C-337F-4A39-AA49-7AF3E26D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928E23-1358-401E-85EB-CDACFA78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995-83BC-463D-A622-0F6531CE6089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9939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E1AC98-9551-40E8-9C53-F344B683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2653D76-592B-47CC-A686-5C32348A3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72BD7E-0966-4879-849A-BC9EEDF94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A35-E9D0-464C-89EA-A9F3C40D3D86}" type="datetimeFigureOut">
              <a:rPr lang="sv-FI" smtClean="0"/>
              <a:t>08-05-2022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A7131C-3695-4255-93DD-73C2C689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A106BB-AD0E-4831-BE9C-F26DA917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995-83BC-463D-A622-0F6531CE6089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2622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015F5A0-00A0-4711-88D5-E909A149F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9E3281A-82D1-48B6-B4EB-4E5499CD6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5365EF-DB50-447D-9ED2-1BC56795F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A35-E9D0-464C-89EA-A9F3C40D3D86}" type="datetimeFigureOut">
              <a:rPr lang="sv-FI" smtClean="0"/>
              <a:t>08-05-2022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5876E0-7F1C-4419-BE78-D3037213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D8DFEC-F3DE-428A-A666-5CA1D131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995-83BC-463D-A622-0F6531CE6089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36904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634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042E88-41D9-42D7-BA94-87FD10A3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49AAE2-1BE8-438C-A129-762A69196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C8C9A0-5341-4BD6-8D14-17CA96C9D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A35-E9D0-464C-89EA-A9F3C40D3D86}" type="datetimeFigureOut">
              <a:rPr lang="sv-FI" smtClean="0"/>
              <a:t>08-05-2022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E60815-1696-47AD-A7D9-47058F78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62F5C8-0C9E-47D0-B797-6CA65AAA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995-83BC-463D-A622-0F6531CE6089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7776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25C612-0F95-4ED0-A3FC-CA4816A7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FE21C0-50B1-4497-8E5A-11A8BB380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AFD163-48F7-411F-8EB9-FF31641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A35-E9D0-464C-89EA-A9F3C40D3D86}" type="datetimeFigureOut">
              <a:rPr lang="sv-FI" smtClean="0"/>
              <a:t>08-05-2022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6868BE-9CA1-4EE9-9486-2F4DCCA3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98ABBB-0E1A-4DE8-917C-D5B1E580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995-83BC-463D-A622-0F6531CE6089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4575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6675CE-A50E-4C02-9862-B1055964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ADC047-D96F-433F-8222-4F2DEFB60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0181A12-8708-4AB2-90F6-691CD3419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EC97DEC-AF9C-4479-85B4-7E10F098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A35-E9D0-464C-89EA-A9F3C40D3D86}" type="datetimeFigureOut">
              <a:rPr lang="sv-FI" smtClean="0"/>
              <a:t>08-05-2022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DD97A6-4651-4111-9A74-4AD9C467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DB1AA3B-89D8-4106-B8CB-48395D82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995-83BC-463D-A622-0F6531CE6089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2639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7C0B93-590E-43EE-AFAC-5271CD70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7D24B73-BC11-4FD5-ACF2-6709B8FE0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B83A899-82C0-460E-A8C4-B83016827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264C76C-E44D-428D-93BE-C3CD22D48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7F6B112-589B-4587-AEBF-B6B0235D0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BFA0ABD-81A8-4708-85AD-B58EA19F7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A35-E9D0-464C-89EA-A9F3C40D3D86}" type="datetimeFigureOut">
              <a:rPr lang="sv-FI" smtClean="0"/>
              <a:t>08-05-2022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B599805-AC03-4799-A436-70E6FC05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F5E2C54-636E-4A12-83EC-6D824EA8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995-83BC-463D-A622-0F6531CE6089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4735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B093D1-732F-4B68-8C5F-860BFB3E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E7ACB38-5EB7-4945-9139-7D04A716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A35-E9D0-464C-89EA-A9F3C40D3D86}" type="datetimeFigureOut">
              <a:rPr lang="sv-FI" smtClean="0"/>
              <a:t>08-05-2022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FA0CBC6-00A4-43F1-9D28-CAE071B4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A9F8E02-98E2-41FB-915A-1EB14439A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995-83BC-463D-A622-0F6531CE6089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1590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8C704A-D687-42D5-B847-043C8D024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A35-E9D0-464C-89EA-A9F3C40D3D86}" type="datetimeFigureOut">
              <a:rPr lang="sv-FI" smtClean="0"/>
              <a:t>08-05-2022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07E0C6D-16B7-462E-BD35-0444F64D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402B748-77F5-422E-B4E7-598198C6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995-83BC-463D-A622-0F6531CE6089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5357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06E850-F9ED-49CE-BCCB-685FB6CAC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FA5DD2-0F4A-491A-A6DD-3ABE10B16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6FBB57-74C5-47DE-8A4E-3B754B4FD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F55A8F0-4432-4224-B9C0-E4B67BCC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A35-E9D0-464C-89EA-A9F3C40D3D86}" type="datetimeFigureOut">
              <a:rPr lang="sv-FI" smtClean="0"/>
              <a:t>08-05-2022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D7D1B4-78DC-4E83-AC74-98B1E69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CD71302-C4D6-43F0-A945-B8F878A9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995-83BC-463D-A622-0F6531CE6089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9010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910B0B-9610-4EC2-A077-CA4C162F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8363BCB-EA9E-42B0-8C7C-4DC3BF02D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D6920B-D179-4E4D-B05A-1588480D9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4A0B187-1842-410F-8ABD-3AB7038E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A35-E9D0-464C-89EA-A9F3C40D3D86}" type="datetimeFigureOut">
              <a:rPr lang="sv-FI" smtClean="0"/>
              <a:t>08-05-2022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7717C66-0349-4B22-AC31-DACD8F025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67EFBA7-BE6B-47FC-93DE-B7C84997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995-83BC-463D-A622-0F6531CE6089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8891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90507A3-9ACD-4B7E-BD52-801C3FE7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218F1D-3328-4FD2-85AC-4B5CBB1D2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751BB1-8A00-4F73-8FF0-9C6E8D408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2A35-E9D0-464C-89EA-A9F3C40D3D86}" type="datetimeFigureOut">
              <a:rPr lang="sv-FI" smtClean="0"/>
              <a:t>08-05-2022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29EAA4-2145-4664-9F73-83E114248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7A7D81-322A-414E-97E8-62D2B2CCA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F995-83BC-463D-A622-0F6531CE6089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7126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345" name="Google Shape;34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>
                <a:latin typeface="Gill Sans"/>
                <a:ea typeface="Gill Sans"/>
                <a:cs typeface="Gill Sans"/>
                <a:sym typeface="Gill Sans"/>
              </a:rPr>
              <a:t>FAIR archetypes</a:t>
            </a:r>
            <a:endParaRPr sz="4800"/>
          </a:p>
        </p:txBody>
      </p:sp>
      <p:sp>
        <p:nvSpPr>
          <p:cNvPr id="351" name="Google Shape;351;p4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65655" algn="just">
              <a:lnSpc>
                <a:spcPct val="100000"/>
              </a:lnSpc>
              <a:buClr>
                <a:schemeClr val="dk1"/>
              </a:buClr>
              <a:buSzPts val="1900"/>
            </a:pPr>
            <a:r>
              <a:rPr lang="en" sz="2533">
                <a:solidFill>
                  <a:schemeClr val="dk1"/>
                </a:solidFill>
              </a:rPr>
              <a:t>Building archetypes is a method used in product, service, etc. design projects with a user experience (UX) approach. </a:t>
            </a:r>
            <a:endParaRPr sz="2533">
              <a:solidFill>
                <a:schemeClr val="dk1"/>
              </a:solidFill>
            </a:endParaRPr>
          </a:p>
          <a:p>
            <a:pPr indent="-465655" algn="just">
              <a:lnSpc>
                <a:spcPct val="100000"/>
              </a:lnSpc>
              <a:buClr>
                <a:schemeClr val="dk1"/>
              </a:buClr>
              <a:buSzPts val="1900"/>
            </a:pPr>
            <a:r>
              <a:rPr lang="en" sz="2533">
                <a:solidFill>
                  <a:schemeClr val="dk1"/>
                </a:solidFill>
              </a:rPr>
              <a:t>Archetypes are based on information collected, in this case via interviews. </a:t>
            </a:r>
            <a:endParaRPr sz="2533">
              <a:solidFill>
                <a:schemeClr val="dk1"/>
              </a:solidFill>
            </a:endParaRPr>
          </a:p>
          <a:p>
            <a:pPr indent="-465655" algn="just">
              <a:lnSpc>
                <a:spcPct val="100000"/>
              </a:lnSpc>
              <a:buClr>
                <a:schemeClr val="dk1"/>
              </a:buClr>
              <a:buSzPts val="1900"/>
            </a:pPr>
            <a:r>
              <a:rPr lang="en" sz="2533">
                <a:solidFill>
                  <a:schemeClr val="dk1"/>
                </a:solidFill>
              </a:rPr>
              <a:t>Archetypes help us to discover behavioural patterns to predict how a person will behave or react. </a:t>
            </a:r>
            <a:endParaRPr sz="2533">
              <a:solidFill>
                <a:schemeClr val="dk1"/>
              </a:solidFill>
            </a:endParaRPr>
          </a:p>
          <a:p>
            <a:pPr indent="-465655" algn="just">
              <a:lnSpc>
                <a:spcPct val="100000"/>
              </a:lnSpc>
              <a:buClr>
                <a:schemeClr val="dk1"/>
              </a:buClr>
              <a:buSzPts val="1900"/>
            </a:pPr>
            <a:r>
              <a:rPr lang="en" sz="2533">
                <a:solidFill>
                  <a:schemeClr val="dk1"/>
                </a:solidFill>
              </a:rPr>
              <a:t>The archetypes are not real persons. </a:t>
            </a:r>
            <a:endParaRPr sz="2533">
              <a:solidFill>
                <a:schemeClr val="dk1"/>
              </a:solidFill>
            </a:endParaRPr>
          </a:p>
          <a:p>
            <a:pPr indent="-465655" algn="just">
              <a:lnSpc>
                <a:spcPct val="100000"/>
              </a:lnSpc>
              <a:buClr>
                <a:schemeClr val="dk1"/>
              </a:buClr>
              <a:buSzPts val="1900"/>
            </a:pPr>
            <a:r>
              <a:rPr lang="en" sz="2533">
                <a:solidFill>
                  <a:schemeClr val="dk1"/>
                </a:solidFill>
              </a:rPr>
              <a:t>We decided to build two archetypes. </a:t>
            </a:r>
            <a:endParaRPr sz="2533">
              <a:solidFill>
                <a:schemeClr val="dk1"/>
              </a:solidFill>
            </a:endParaRPr>
          </a:p>
          <a:p>
            <a:pPr lvl="1" indent="-465655" algn="just">
              <a:lnSpc>
                <a:spcPct val="100000"/>
              </a:lnSpc>
              <a:buClr>
                <a:schemeClr val="dk1"/>
              </a:buClr>
              <a:buSzPts val="1900"/>
            </a:pPr>
            <a:r>
              <a:rPr lang="en" sz="2533">
                <a:solidFill>
                  <a:schemeClr val="dk1"/>
                </a:solidFill>
              </a:rPr>
              <a:t>These archetypes represent extremes in the attitudes towards and awareness of the FAIR principles. </a:t>
            </a:r>
            <a:endParaRPr sz="2933">
              <a:solidFill>
                <a:schemeClr val="dk1"/>
              </a:solidFill>
            </a:endParaRPr>
          </a:p>
        </p:txBody>
      </p:sp>
      <p:pic>
        <p:nvPicPr>
          <p:cNvPr id="352" name="Google Shape;35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2367" y="1"/>
            <a:ext cx="1485767" cy="909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68" y="1"/>
            <a:ext cx="12006673" cy="7832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Bredbild</PresentationFormat>
  <Paragraphs>7</Paragraphs>
  <Slides>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Office-tema</vt:lpstr>
      <vt:lpstr>PowerPoint-presentation</vt:lpstr>
      <vt:lpstr>FAIR archetypes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Mattias Nordling</dc:creator>
  <cp:lastModifiedBy>Mattias Nordling</cp:lastModifiedBy>
  <cp:revision>1</cp:revision>
  <dcterms:created xsi:type="dcterms:W3CDTF">2022-05-08T10:34:41Z</dcterms:created>
  <dcterms:modified xsi:type="dcterms:W3CDTF">2022-05-08T10:35:18Z</dcterms:modified>
</cp:coreProperties>
</file>