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1" r:id="rId2"/>
    <p:sldId id="263" r:id="rId3"/>
    <p:sldId id="264" r:id="rId4"/>
    <p:sldId id="259" r:id="rId5"/>
    <p:sldId id="262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5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ADCCC-4D51-724A-B932-A1E74345B109}" type="datetimeFigureOut">
              <a:rPr lang="nl-NL" smtClean="0"/>
              <a:t>07-02-2022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EEFAE-C2E4-B44D-9FAB-A75D2827083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29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E31DD-AABC-3C4F-AC7C-918E63474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F3F8FC3-76F1-F542-B9DC-02B265434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19633E-AAA2-F349-AC7F-423B13B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97EC-9441-6047-A6F2-CE5A9FA3F7F7}" type="datetimeFigureOut">
              <a:rPr lang="nl-NL" smtClean="0"/>
              <a:t>07-02-2022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82150D-2919-154A-8013-8400EDB1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29346D-51BE-884B-B967-3341CC96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FA36-1645-754C-8A09-18CEEDDFDC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62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5A1FA-22E2-3A4C-8C53-EFC444B8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DFBB9BB-BA50-4647-948B-583AABCC5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1A7693-C6CB-DB4A-BC14-D3F02B2C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97EC-9441-6047-A6F2-CE5A9FA3F7F7}" type="datetimeFigureOut">
              <a:rPr lang="nl-NL" smtClean="0"/>
              <a:t>07-02-2022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AFF443-6F16-C341-AEDE-2A4F9C8E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0EC39F-F7E5-4044-9329-F84BB56D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FA36-1645-754C-8A09-18CEEDDFDC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167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2899E18-EBFE-D34A-9824-38707068E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4F4532-F102-6445-BCF3-0829B26E7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B635DE-221C-7343-93C6-3FD850C5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97EC-9441-6047-A6F2-CE5A9FA3F7F7}" type="datetimeFigureOut">
              <a:rPr lang="nl-NL" smtClean="0"/>
              <a:t>07-02-2022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A31EE-D664-8541-89E3-90773024A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670CE6-28B0-7547-8039-8F69B18C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FA36-1645-754C-8A09-18CEEDDFDC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44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93751-D969-3A4F-80DB-DAD14A27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58DF1F-6264-2044-80CA-710EA08B3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F577B3-CAB7-6946-B378-D4B62D14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97EC-9441-6047-A6F2-CE5A9FA3F7F7}" type="datetimeFigureOut">
              <a:rPr lang="nl-NL" smtClean="0"/>
              <a:t>07-02-2022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D9E729-9728-3642-B7D6-AD12F844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D8EEAD-438A-1B40-BC62-614AABB0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FA36-1645-754C-8A09-18CEEDDFDC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69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7C233-CE53-1149-92CF-6F0383438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7A5E75-430B-AF46-ADB1-E049A7A59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635528-7F38-BE44-B5F1-2E13B26B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97EC-9441-6047-A6F2-CE5A9FA3F7F7}" type="datetimeFigureOut">
              <a:rPr lang="nl-NL" smtClean="0"/>
              <a:t>07-02-2022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65A413-8D5B-7649-969E-901EB664E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CA6BDA-2900-E142-AB4C-C457A12CA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FA36-1645-754C-8A09-18CEEDDFDC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91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FD24E-2273-1849-A51D-83AD9DCE5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C45404-9464-454C-8405-231823CA6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A5B6C7-7E2D-0E49-9734-D51E84012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F2A6E6-8E85-F643-AF4D-04AE46FA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97EC-9441-6047-A6F2-CE5A9FA3F7F7}" type="datetimeFigureOut">
              <a:rPr lang="nl-NL" smtClean="0"/>
              <a:t>07-02-2022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A556081-B20C-EF4B-97A1-AA318CB32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6EB623-A730-A041-B37F-0B84592E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FA36-1645-754C-8A09-18CEEDDFDC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41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26638-2055-B54F-8D0C-8270EE03E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9F80BC-0BEE-B245-A653-00217E57B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2E7D91-EF0B-1E4D-8C5B-E6828F433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2389F45-88B0-DD4F-987A-1366E576A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41A1F7-AAEE-5F44-953B-7CD9F4430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6D5B906-48C7-2E44-88D1-86117C62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97EC-9441-6047-A6F2-CE5A9FA3F7F7}" type="datetimeFigureOut">
              <a:rPr lang="nl-NL" smtClean="0"/>
              <a:t>07-02-2022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500604D-4043-E74E-902E-3ADABBECC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D81F816-12FC-B04F-97B2-A6349013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FA36-1645-754C-8A09-18CEEDDFDC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527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43DBA-538F-C74F-9348-7DF808F0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9529E35-DFEA-A14B-BC13-F49CFC748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97EC-9441-6047-A6F2-CE5A9FA3F7F7}" type="datetimeFigureOut">
              <a:rPr lang="nl-NL" smtClean="0"/>
              <a:t>07-02-2022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8C3E1A2-9EED-ED47-BE93-0E229B5C2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AC0166-7F09-1D4B-99C1-62E17860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FA36-1645-754C-8A09-18CEEDDFDC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940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D590E4-D782-E145-9C02-918E3EE9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97EC-9441-6047-A6F2-CE5A9FA3F7F7}" type="datetimeFigureOut">
              <a:rPr lang="nl-NL" smtClean="0"/>
              <a:t>07-02-2022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E7C6032-1C41-A74A-AE33-DE99975B1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C6E18E-9B79-DE48-9E1E-F306EE76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FA36-1645-754C-8A09-18CEEDDFDC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20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AA28C-D705-5C48-9354-C1F581C1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C7D601-2D67-1D4A-8DBC-90FF43A72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A3B508B-E7E4-BA43-ACDF-A80F92D24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B77580-E0D9-F947-8D9A-6C1BDD1C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97EC-9441-6047-A6F2-CE5A9FA3F7F7}" type="datetimeFigureOut">
              <a:rPr lang="nl-NL" smtClean="0"/>
              <a:t>07-02-2022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F5808E-0957-224D-B58E-695AE0E7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BE46CCC-846A-9940-837E-4D8E5F0F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FA36-1645-754C-8A09-18CEEDDFDC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26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BFAB5-253B-3A41-8734-6B2174942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F95664B-820D-6543-9E00-1CDE9F406E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7F7C75-C50C-2B43-BA12-4D393024C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225C1B-D20C-DC45-A188-34155A87A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97EC-9441-6047-A6F2-CE5A9FA3F7F7}" type="datetimeFigureOut">
              <a:rPr lang="nl-NL" smtClean="0"/>
              <a:t>07-02-2022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A6F607-20C9-D546-AB64-58C178AA2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E2D14C-5F29-3E40-B794-6EC8DD048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FA36-1645-754C-8A09-18CEEDDFDC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891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93C45F3-AB45-F049-AEDD-3C35D4157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541454-F044-2647-BD99-CBC199CAA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E76222-2FDC-4B4E-BBCB-996217FEA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C97EC-9441-6047-A6F2-CE5A9FA3F7F7}" type="datetimeFigureOut">
              <a:rPr lang="nl-NL" smtClean="0"/>
              <a:t>07-02-2022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552030-5625-1746-A15A-827FC6551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A4383E-6C5E-E442-AB9E-E84DF9852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FFA36-1645-754C-8A09-18CEEDDFDC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73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28B7692-A3DC-DA46-BCED-D6FD09475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37" y="175106"/>
            <a:ext cx="2377876" cy="1319659"/>
          </a:xfrm>
          <a:prstGeom prst="rect">
            <a:avLst/>
          </a:prstGeom>
        </p:spPr>
      </p:pic>
      <p:pic>
        <p:nvPicPr>
          <p:cNvPr id="9" name="Afbeelding 8" descr="GOFAIR_foundation_logo_CMYK.png">
            <a:extLst>
              <a:ext uri="{FF2B5EF4-FFF2-40B4-BE49-F238E27FC236}">
                <a16:creationId xmlns:a16="http://schemas.microsoft.com/office/drawing/2014/main" id="{957E4EBA-259E-FB4B-8670-CED746BC57D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903" y="6080167"/>
            <a:ext cx="1462290" cy="47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B75F649-C887-434B-948E-C843A83279F3}"/>
              </a:ext>
            </a:extLst>
          </p:cNvPr>
          <p:cNvSpPr txBox="1"/>
          <p:nvPr/>
        </p:nvSpPr>
        <p:spPr>
          <a:xfrm>
            <a:off x="2776452" y="2610197"/>
            <a:ext cx="65005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BERT MEERMAN</a:t>
            </a:r>
          </a:p>
          <a:p>
            <a:r>
              <a:rPr lang="nl-NL" sz="3200" dirty="0"/>
              <a:t>Director</a:t>
            </a:r>
          </a:p>
          <a:p>
            <a:r>
              <a:rPr lang="nl-NL" sz="3200" dirty="0"/>
              <a:t>GO FAIR FOUNDATION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3200" dirty="0" err="1"/>
              <a:t>b.meerman@gofairfoundation.org</a:t>
            </a:r>
            <a:endParaRPr lang="nl-NL" sz="32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DB85738-6275-1244-B717-CD856C8E6254}"/>
              </a:ext>
            </a:extLst>
          </p:cNvPr>
          <p:cNvSpPr/>
          <p:nvPr/>
        </p:nvSpPr>
        <p:spPr>
          <a:xfrm>
            <a:off x="1075766" y="329976"/>
            <a:ext cx="83888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Webinar EOSC NORDIC – STEP 5 on VALUE of FAIR EVALUATORS </a:t>
            </a:r>
          </a:p>
          <a:p>
            <a:r>
              <a:rPr lang="nl-NL" dirty="0"/>
              <a:t>			</a:t>
            </a:r>
            <a:r>
              <a:rPr lang="nl-NL" sz="1400" b="1" dirty="0">
                <a:solidFill>
                  <a:schemeClr val="bg1"/>
                </a:solidFill>
              </a:rPr>
              <a:t>26 November 2020,   10:00 C26</a:t>
            </a:r>
            <a:r>
              <a:rPr lang="nl-NL" sz="1400" b="1" dirty="0">
                <a:solidFill>
                  <a:schemeClr val="accent1">
                    <a:lumMod val="75000"/>
                  </a:schemeClr>
                </a:solidFill>
              </a:rPr>
              <a:t> FEB 8    2021  10</a:t>
            </a:r>
            <a:r>
              <a:rPr lang="nl-NL" sz="14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:00 CET</a:t>
            </a:r>
            <a:r>
              <a:rPr lang="nl-NL" sz="1400" b="1" dirty="0">
                <a:solidFill>
                  <a:schemeClr val="bg1"/>
                </a:solidFill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453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28B7692-A3DC-DA46-BCED-D6FD09475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37" y="175106"/>
            <a:ext cx="2377876" cy="1319659"/>
          </a:xfrm>
          <a:prstGeom prst="rect">
            <a:avLst/>
          </a:prstGeom>
        </p:spPr>
      </p:pic>
      <p:pic>
        <p:nvPicPr>
          <p:cNvPr id="9" name="Afbeelding 8" descr="GOFAIR_foundation_logo_CMYK.png">
            <a:extLst>
              <a:ext uri="{FF2B5EF4-FFF2-40B4-BE49-F238E27FC236}">
                <a16:creationId xmlns:a16="http://schemas.microsoft.com/office/drawing/2014/main" id="{957E4EBA-259E-FB4B-8670-CED746BC57D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903" y="6080167"/>
            <a:ext cx="1462290" cy="47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4E6E878-ABB2-734E-A8F2-ED9FCA0492FC}"/>
              </a:ext>
            </a:extLst>
          </p:cNvPr>
          <p:cNvSpPr txBox="1"/>
          <p:nvPr/>
        </p:nvSpPr>
        <p:spPr>
          <a:xfrm>
            <a:off x="238015" y="1864427"/>
            <a:ext cx="969188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APR 2020   -  FAIR-Assessment hackathon  -  </a:t>
            </a:r>
            <a:r>
              <a:rPr lang="nl-NL" sz="2400" b="1" dirty="0" err="1">
                <a:solidFill>
                  <a:schemeClr val="accent1">
                    <a:lumMod val="75000"/>
                  </a:schemeClr>
                </a:solidFill>
              </a:rPr>
              <a:t>Initial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400" b="1" dirty="0" err="1">
                <a:solidFill>
                  <a:schemeClr val="accent1">
                    <a:lumMod val="75000"/>
                  </a:schemeClr>
                </a:solidFill>
              </a:rPr>
              <a:t>exercise</a:t>
            </a:r>
            <a:endParaRPr lang="nl-NL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NOV 2020  -  Webinar Step 1 - Focus on PID  </a:t>
            </a:r>
          </a:p>
          <a:p>
            <a:pPr marL="342900" indent="-342900">
              <a:buAutoNum type="arabicPeriod" startAt="2"/>
            </a:pPr>
            <a:endParaRPr lang="nl-NL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FEB 2021  -    Webinar Step 2 - Focus on </a:t>
            </a:r>
            <a:r>
              <a:rPr lang="nl-NL" sz="2400" b="1" dirty="0" err="1">
                <a:solidFill>
                  <a:schemeClr val="accent1">
                    <a:lumMod val="75000"/>
                  </a:schemeClr>
                </a:solidFill>
              </a:rPr>
              <a:t>Principle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 F3  /  Split Data-Metadata</a:t>
            </a:r>
          </a:p>
          <a:p>
            <a:pPr marL="342900" indent="-342900">
              <a:buAutoNum type="arabicPeriod" startAt="2"/>
            </a:pPr>
            <a:endParaRPr lang="nl-NL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APR  2021 -   Webinar Step 3 - Focus on  </a:t>
            </a:r>
            <a:r>
              <a:rPr lang="nl-NL" sz="2400" b="1" dirty="0" err="1">
                <a:solidFill>
                  <a:schemeClr val="accent1">
                    <a:lumMod val="75000"/>
                  </a:schemeClr>
                </a:solidFill>
              </a:rPr>
              <a:t>Generic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 Metadata</a:t>
            </a:r>
          </a:p>
          <a:p>
            <a:endParaRPr lang="nl-NL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OCT  2021  -  Webinar Step 4 – Focus on Domain </a:t>
            </a:r>
            <a:r>
              <a:rPr lang="nl-NL" sz="2400" b="1" dirty="0" err="1">
                <a:solidFill>
                  <a:schemeClr val="accent1">
                    <a:lumMod val="75000"/>
                  </a:schemeClr>
                </a:solidFill>
              </a:rPr>
              <a:t>Specific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 Metadata </a:t>
            </a:r>
          </a:p>
          <a:p>
            <a:endParaRPr lang="nl-NL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 FEB 2022   -  Webinar Step 5 -  Value / </a:t>
            </a:r>
            <a:r>
              <a:rPr lang="nl-NL" sz="2400" b="1" dirty="0" err="1">
                <a:solidFill>
                  <a:schemeClr val="accent1">
                    <a:lumMod val="75000"/>
                  </a:schemeClr>
                </a:solidFill>
              </a:rPr>
              <a:t>Limitations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 of FAIR </a:t>
            </a:r>
            <a:r>
              <a:rPr lang="nl-NL" sz="2400" b="1" dirty="0" err="1">
                <a:solidFill>
                  <a:schemeClr val="accent1">
                    <a:lumMod val="75000"/>
                  </a:schemeClr>
                </a:solidFill>
              </a:rPr>
              <a:t>Evaluators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nl-N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C7B86E9-4364-DA49-B2FD-A705A6CD26FB}"/>
              </a:ext>
            </a:extLst>
          </p:cNvPr>
          <p:cNvSpPr txBox="1"/>
          <p:nvPr/>
        </p:nvSpPr>
        <p:spPr>
          <a:xfrm>
            <a:off x="1900051" y="1174135"/>
            <a:ext cx="372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FAIR ASSESSMENT PROCESS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9C746C0-DD5B-2043-A820-C262E23F1BB1}"/>
              </a:ext>
            </a:extLst>
          </p:cNvPr>
          <p:cNvSpPr/>
          <p:nvPr/>
        </p:nvSpPr>
        <p:spPr>
          <a:xfrm>
            <a:off x="1075766" y="329976"/>
            <a:ext cx="83888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Webinar EOSC NORDIC – STEP 5 on VALUE of FAIR EVALUATORS </a:t>
            </a:r>
          </a:p>
          <a:p>
            <a:r>
              <a:rPr lang="nl-NL" dirty="0"/>
              <a:t>			</a:t>
            </a:r>
            <a:r>
              <a:rPr lang="nl-NL" sz="1400" b="1" dirty="0">
                <a:solidFill>
                  <a:schemeClr val="bg1"/>
                </a:solidFill>
              </a:rPr>
              <a:t>26 November 2020,   10:00 C26</a:t>
            </a:r>
            <a:r>
              <a:rPr lang="nl-NL" sz="1400" b="1" dirty="0">
                <a:solidFill>
                  <a:schemeClr val="accent1">
                    <a:lumMod val="75000"/>
                  </a:schemeClr>
                </a:solidFill>
              </a:rPr>
              <a:t> FEB 8    2021  10</a:t>
            </a:r>
            <a:r>
              <a:rPr lang="nl-NL" sz="14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:00 CET</a:t>
            </a:r>
            <a:r>
              <a:rPr lang="nl-NL" sz="1400" b="1" dirty="0">
                <a:solidFill>
                  <a:schemeClr val="bg1"/>
                </a:solidFill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060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28B7692-A3DC-DA46-BCED-D6FD09475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37" y="175106"/>
            <a:ext cx="2377876" cy="1319659"/>
          </a:xfrm>
          <a:prstGeom prst="rect">
            <a:avLst/>
          </a:prstGeom>
        </p:spPr>
      </p:pic>
      <p:pic>
        <p:nvPicPr>
          <p:cNvPr id="9" name="Afbeelding 8" descr="GOFAIR_foundation_logo_CMYK.png">
            <a:extLst>
              <a:ext uri="{FF2B5EF4-FFF2-40B4-BE49-F238E27FC236}">
                <a16:creationId xmlns:a16="http://schemas.microsoft.com/office/drawing/2014/main" id="{957E4EBA-259E-FB4B-8670-CED746BC57D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903" y="6080167"/>
            <a:ext cx="1462290" cy="47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4E6E878-ABB2-734E-A8F2-ED9FCA0492FC}"/>
              </a:ext>
            </a:extLst>
          </p:cNvPr>
          <p:cNvSpPr txBox="1"/>
          <p:nvPr/>
        </p:nvSpPr>
        <p:spPr>
          <a:xfrm>
            <a:off x="1164290" y="2363190"/>
            <a:ext cx="97253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FAIR DATA  is NOT </a:t>
            </a:r>
            <a:r>
              <a:rPr lang="nl-NL" sz="2800" b="1" dirty="0" err="1">
                <a:solidFill>
                  <a:schemeClr val="accent1">
                    <a:lumMod val="75000"/>
                  </a:schemeClr>
                </a:solidFill>
              </a:rPr>
              <a:t>equal</a:t>
            </a: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800" b="1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 “OPEN </a:t>
            </a:r>
            <a:r>
              <a:rPr lang="nl-NL" sz="2800" b="1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 FREE DATA “</a:t>
            </a:r>
          </a:p>
          <a:p>
            <a:pPr marL="285750" indent="-285750">
              <a:buFontTx/>
              <a:buChar char="-"/>
            </a:pPr>
            <a:endParaRPr lang="nl-NL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DATA UNDER THE CONTROL of the DATA-OWNER.</a:t>
            </a:r>
          </a:p>
          <a:p>
            <a:pPr marL="285750" indent="-285750">
              <a:buFontTx/>
              <a:buChar char="-"/>
            </a:pPr>
            <a:endParaRPr lang="nl-NL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FAIR means : MACHINE ACTIONABILITY   ! </a:t>
            </a:r>
          </a:p>
          <a:p>
            <a:pPr marL="285750" indent="-285750">
              <a:buFontTx/>
              <a:buChar char="-"/>
            </a:pPr>
            <a:endParaRPr lang="nl-NL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nl-NL" sz="2800" b="1" dirty="0" err="1">
                <a:solidFill>
                  <a:schemeClr val="accent1">
                    <a:lumMod val="75000"/>
                  </a:schemeClr>
                </a:solidFill>
              </a:rPr>
              <a:t>Importance</a:t>
            </a: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 of COMMUNITIES / DOMAINS on </a:t>
            </a:r>
            <a:r>
              <a:rPr lang="nl-NL" sz="2800" b="1" dirty="0" err="1">
                <a:solidFill>
                  <a:schemeClr val="accent1">
                    <a:lumMod val="75000"/>
                  </a:schemeClr>
                </a:solidFill>
              </a:rPr>
              <a:t>choices</a:t>
            </a: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C7B86E9-4364-DA49-B2FD-A705A6CD26FB}"/>
              </a:ext>
            </a:extLst>
          </p:cNvPr>
          <p:cNvSpPr txBox="1"/>
          <p:nvPr/>
        </p:nvSpPr>
        <p:spPr>
          <a:xfrm>
            <a:off x="3515096" y="1221632"/>
            <a:ext cx="465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MAJOR TAKE-AWAYS </a:t>
            </a:r>
            <a:r>
              <a:rPr lang="nl-NL" sz="2400" b="1" dirty="0" err="1"/>
              <a:t>from</a:t>
            </a:r>
            <a:r>
              <a:rPr lang="nl-NL" sz="2400" b="1" dirty="0"/>
              <a:t> STEP 1-4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9C746C0-DD5B-2043-A820-C262E23F1BB1}"/>
              </a:ext>
            </a:extLst>
          </p:cNvPr>
          <p:cNvSpPr/>
          <p:nvPr/>
        </p:nvSpPr>
        <p:spPr>
          <a:xfrm>
            <a:off x="1075766" y="329976"/>
            <a:ext cx="83888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Webinar EOSC NORDIC – STEP 5 on VALUE of FAIR EVALUATORS </a:t>
            </a:r>
          </a:p>
          <a:p>
            <a:r>
              <a:rPr lang="nl-NL" dirty="0"/>
              <a:t>			</a:t>
            </a:r>
            <a:r>
              <a:rPr lang="nl-NL" sz="1400" b="1" dirty="0">
                <a:solidFill>
                  <a:schemeClr val="bg1"/>
                </a:solidFill>
              </a:rPr>
              <a:t>26 November 2020,   10:00 C26</a:t>
            </a:r>
            <a:r>
              <a:rPr lang="nl-NL" sz="1400" b="1" dirty="0">
                <a:solidFill>
                  <a:schemeClr val="accent1">
                    <a:lumMod val="75000"/>
                  </a:schemeClr>
                </a:solidFill>
              </a:rPr>
              <a:t> FEB 8    2021  10</a:t>
            </a:r>
            <a:r>
              <a:rPr lang="nl-NL" sz="14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:00 CET</a:t>
            </a:r>
            <a:r>
              <a:rPr lang="nl-NL" sz="1400" b="1" dirty="0">
                <a:solidFill>
                  <a:schemeClr val="bg1"/>
                </a:solidFill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307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GOFAIR_foundation_logo_CMYK.png">
            <a:extLst>
              <a:ext uri="{FF2B5EF4-FFF2-40B4-BE49-F238E27FC236}">
                <a16:creationId xmlns:a16="http://schemas.microsoft.com/office/drawing/2014/main" id="{DE4D3D33-844E-5C4A-AD0B-C58980E37A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903" y="6080167"/>
            <a:ext cx="1462290" cy="47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28B7692-A3DC-DA46-BCED-D6FD09475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269" y="397428"/>
            <a:ext cx="1987303" cy="1102902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401DB38-D5E0-1340-A94E-76674E1C6247}"/>
              </a:ext>
            </a:extLst>
          </p:cNvPr>
          <p:cNvSpPr/>
          <p:nvPr/>
        </p:nvSpPr>
        <p:spPr>
          <a:xfrm>
            <a:off x="1075766" y="329976"/>
            <a:ext cx="83888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Webinar EOSC NORDIC – STEP 5 on VALUE of FAIR EVALUATORS </a:t>
            </a:r>
          </a:p>
          <a:p>
            <a:r>
              <a:rPr lang="nl-NL" dirty="0"/>
              <a:t>			</a:t>
            </a:r>
            <a:r>
              <a:rPr lang="nl-NL" sz="1400" b="1" dirty="0">
                <a:solidFill>
                  <a:schemeClr val="bg1"/>
                </a:solidFill>
              </a:rPr>
              <a:t>26 November 2020,   10:00 C26</a:t>
            </a:r>
            <a:r>
              <a:rPr lang="nl-NL" sz="1400" b="1" dirty="0">
                <a:solidFill>
                  <a:schemeClr val="accent1">
                    <a:lumMod val="75000"/>
                  </a:schemeClr>
                </a:solidFill>
              </a:rPr>
              <a:t> FEB 8    2021  10</a:t>
            </a:r>
            <a:r>
              <a:rPr lang="nl-NL" sz="14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:00 CET</a:t>
            </a:r>
            <a:r>
              <a:rPr lang="nl-NL" sz="1400" b="1" dirty="0">
                <a:solidFill>
                  <a:schemeClr val="bg1"/>
                </a:solidFill>
              </a:rPr>
              <a:t> 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AE6AED-83A0-9346-AC53-208836721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34" y="118753"/>
            <a:ext cx="11366038" cy="659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85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28B7692-A3DC-DA46-BCED-D6FD09475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37" y="175106"/>
            <a:ext cx="2377876" cy="1319659"/>
          </a:xfrm>
          <a:prstGeom prst="rect">
            <a:avLst/>
          </a:prstGeom>
        </p:spPr>
      </p:pic>
      <p:pic>
        <p:nvPicPr>
          <p:cNvPr id="9" name="Afbeelding 8" descr="GOFAIR_foundation_logo_CMYK.png">
            <a:extLst>
              <a:ext uri="{FF2B5EF4-FFF2-40B4-BE49-F238E27FC236}">
                <a16:creationId xmlns:a16="http://schemas.microsoft.com/office/drawing/2014/main" id="{957E4EBA-259E-FB4B-8670-CED746BC57D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903" y="6080167"/>
            <a:ext cx="1462290" cy="47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B75F649-C887-434B-948E-C843A83279F3}"/>
              </a:ext>
            </a:extLst>
          </p:cNvPr>
          <p:cNvSpPr txBox="1"/>
          <p:nvPr/>
        </p:nvSpPr>
        <p:spPr>
          <a:xfrm>
            <a:off x="2776452" y="2610197"/>
            <a:ext cx="65005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BERT MEERMAN</a:t>
            </a:r>
          </a:p>
          <a:p>
            <a:r>
              <a:rPr lang="nl-NL" sz="3200" dirty="0"/>
              <a:t>Director</a:t>
            </a:r>
          </a:p>
          <a:p>
            <a:r>
              <a:rPr lang="nl-NL" sz="3200" dirty="0"/>
              <a:t>GO FAIR FOUNDATION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3200" dirty="0" err="1"/>
              <a:t>b.meerman@gofairfoundation.org</a:t>
            </a:r>
            <a:endParaRPr lang="nl-NL" sz="320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6DBEAE7-099F-FE49-9CAC-4DB093B0F453}"/>
              </a:ext>
            </a:extLst>
          </p:cNvPr>
          <p:cNvSpPr/>
          <p:nvPr/>
        </p:nvSpPr>
        <p:spPr>
          <a:xfrm>
            <a:off x="3025834" y="1408531"/>
            <a:ext cx="493776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084AE53-F134-7E4F-8A6D-B9C3518F387F}"/>
              </a:ext>
            </a:extLst>
          </p:cNvPr>
          <p:cNvSpPr/>
          <p:nvPr/>
        </p:nvSpPr>
        <p:spPr>
          <a:xfrm>
            <a:off x="1075766" y="329976"/>
            <a:ext cx="83888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Webinar EOSC NORDIC – STEP 5 on VALUE of FAIR EVALUATORS </a:t>
            </a:r>
          </a:p>
          <a:p>
            <a:r>
              <a:rPr lang="nl-NL" dirty="0"/>
              <a:t>			</a:t>
            </a:r>
            <a:r>
              <a:rPr lang="nl-NL" sz="1400" b="1" dirty="0">
                <a:solidFill>
                  <a:schemeClr val="bg1"/>
                </a:solidFill>
              </a:rPr>
              <a:t>26 November 2020,   10:00 C26</a:t>
            </a:r>
            <a:r>
              <a:rPr lang="nl-NL" sz="1400" b="1" dirty="0">
                <a:solidFill>
                  <a:schemeClr val="accent1">
                    <a:lumMod val="75000"/>
                  </a:schemeClr>
                </a:solidFill>
              </a:rPr>
              <a:t> FEB 8    2021  10</a:t>
            </a:r>
            <a:r>
              <a:rPr lang="nl-NL" sz="14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:00 CET</a:t>
            </a:r>
            <a:r>
              <a:rPr lang="nl-NL" sz="1400" b="1" dirty="0">
                <a:solidFill>
                  <a:schemeClr val="bg1"/>
                </a:solidFill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52611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265</Words>
  <Application>Microsoft Macintosh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Microsoft Office User</cp:lastModifiedBy>
  <cp:revision>22</cp:revision>
  <dcterms:created xsi:type="dcterms:W3CDTF">2020-11-25T14:58:46Z</dcterms:created>
  <dcterms:modified xsi:type="dcterms:W3CDTF">2022-02-07T10:17:37Z</dcterms:modified>
</cp:coreProperties>
</file>