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g36rrRYjk7t3fD2/tspkNvixE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Fully autonomous car </a:t>
            </a:r>
            <a:endParaRPr/>
          </a:p>
        </p:txBody>
      </p:sp>
      <p:sp>
        <p:nvSpPr>
          <p:cNvPr id="138" name="Google Shape;13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.coderefinery.org/nordugrid/arc-nagios-plugi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nordugrid.org/arc/releases/" TargetMode="External"/><Relationship Id="rId4" Type="http://schemas.openxmlformats.org/officeDocument/2006/relationships/hyperlink" Target="http://www.nordugrid.org/arc/arc6/misc/release_managemen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.coderefinery.org/nordugrid/arc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gi.eu/wiki/UMD_Release_Schedule" TargetMode="External"/><Relationship Id="rId5" Type="http://schemas.openxmlformats.org/officeDocument/2006/relationships/hyperlink" Target="http://download.nordugrid.org/repos/6/" TargetMode="External"/><Relationship Id="rId4" Type="http://schemas.openxmlformats.org/officeDocument/2006/relationships/hyperlink" Target="https://github.com/nordugrid/ar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.coderefinery.org/nordugrid/arc/-/merge_requests/11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ugrid.org/documents/arc6/misc/oidc_toke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ugrid.org/documents/arc6/tech/rest/res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.coderefinery.org/nordugrid/arc/-/issues/8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alaxyproject.org/en/mas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State of ARC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Maiken Pedersen</a:t>
            </a:r>
            <a:br>
              <a:rPr lang="en-GB"/>
            </a:br>
            <a:r>
              <a:rPr lang="en-GB"/>
              <a:t>On behalf of the ARC development team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NDGF AHM 2021-1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Wishes for ARC 7?</a:t>
            </a:r>
            <a:endParaRPr/>
          </a:p>
        </p:txBody>
      </p:sp>
      <p:sp>
        <p:nvSpPr>
          <p:cNvPr id="149" name="Google Shape;14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Conclusion</a:t>
            </a:r>
            <a:endParaRPr/>
          </a:p>
        </p:txBody>
      </p:sp>
      <p:sp>
        <p:nvSpPr>
          <p:cNvPr id="155" name="Google Shape;15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Day-to-day business for ARC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Not yet much focus on ARC 7, but will come…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Crossing fingers for NeIC project!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ARC development focus last years </a:t>
            </a:r>
            <a:endParaRPr/>
          </a:p>
        </p:txBody>
      </p:sp>
      <p:pic>
        <p:nvPicPr>
          <p:cNvPr id="95" name="Google Shape;95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7531" y="1856943"/>
            <a:ext cx="11576937" cy="3995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55567" y="18224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Release strategy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55567" y="1280160"/>
            <a:ext cx="52578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9080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Scheduled ~bi-monthly releases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All commits except backward incompatible changes are committed directly to master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No clear distinction between a bugfix and minor release (change to previous)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We inform in the release notes when there are changes other than trivial bugfixes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All scheduled releases are numbered X.Y.0  (e.g. 6.4.0)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If an emergency/express release is necessary due to an important security patch or a blocker bug – release is numbered X.Y.Z where Z != 0 (e.g. 6.10.1)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No  “golden release” → no patching of earlier releases (except security patches of last major release, see later)</a:t>
            </a:r>
            <a:endParaRPr/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2"/>
          </p:nvPr>
        </p:nvSpPr>
        <p:spPr>
          <a:xfrm>
            <a:off x="6096000" y="1280160"/>
            <a:ext cx="5257800" cy="5395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Backward incompatible changes are released in a major release (e.g. 7.0.0)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Major releases occur between 1-3 years</a:t>
            </a: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Only nordugrid-arc released with an ARC release – no more release bundle (no docs, nagios, gangliarc)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🡪 Release name changed from year.month.u.# to ARC 6.0.0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ARC nagios plugin still present in nordugrid repo, but follows its own release cycle, maintaned by Petter Urkedal (NBI).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https://source.coderefinery.org/nordugrid/arc-nagios-plugins</a:t>
            </a: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http://www.nordugrid.org/arc/arc6/misc/release_management.html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History of releases: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http://www.nordugrid.org/arc/releases/</a:t>
            </a:r>
            <a:endParaRPr/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405938" y="28191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ARC on GitLab and GitHub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405938" y="1825624"/>
            <a:ext cx="10515600" cy="494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https://source.coderefinery.org/nordugrid/arc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Mirrored at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https://github.com/nordugrid/arc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We can receive pull-requests here, they are then automatically copied to Gitlab for further processing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Nightly builds for all supported platforms on </a:t>
            </a:r>
            <a:r>
              <a:rPr lang="en-GB" sz="2400"/>
              <a:t>http://builds.nordugrid.org/nordugrid-arc/master/ Getting the packages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Nordugrid repository: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http://download.nordugrid.org/repos/6/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Debian, EPEL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UMD (EGI software repo -  Unified Middleware Distribution) release: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https://wiki.egi.eu/wiki/UMD_Release_Schedule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highlight>
                <a:srgbClr val="FFFF00"/>
              </a:highlight>
            </a:endParaRP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10" name="Google Shape;110;p4" descr="A screenshot of a cell phone&#10;&#10;Description automatically generated">
            <a:hlinkClick r:id="rId3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80727" y="177743"/>
            <a:ext cx="5111273" cy="1761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Ongoing developments for ARC 6</a:t>
            </a:r>
            <a:br>
              <a:rPr lang="en-GB"/>
            </a:br>
            <a:r>
              <a:rPr lang="en-GB"/>
              <a:t>APEL ActiveMQ 🡪 ARGO MS</a:t>
            </a:r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EGI running  campaign of migration from ActiveMQ message brokers to ARGO messaging service → </a:t>
            </a:r>
            <a:r>
              <a:rPr lang="en-GB">
                <a:solidFill>
                  <a:srgbClr val="FF0000"/>
                </a:solidFill>
              </a:rPr>
              <a:t>APEL publisher switches to ARGO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ARC changes are ready for testing: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https://source.coderefinery.org/nordugrid/arc/-/merge_requests/1168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Scheduled for release before APEL moves to ARGO which is </a:t>
            </a:r>
            <a:r>
              <a:rPr lang="en-GB" b="1">
                <a:solidFill>
                  <a:srgbClr val="FF0000"/>
                </a:solidFill>
              </a:rPr>
              <a:t>end of May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Need testing done well before that!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/>
              <a:t>If not we will have to ask for another extension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Ongoing developments for ARC 6-7</a:t>
            </a:r>
            <a:br>
              <a:rPr lang="en-GB"/>
            </a:br>
            <a:r>
              <a:rPr lang="en-GB"/>
              <a:t>Tokens</a:t>
            </a:r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Ongoing work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Prototype in place since ARC 6.6: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http://www.nordugrid.org/documents/arc6/misc/oidc_tokens.html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Workshop in June for sorting out requirements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We will attend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Hopefully delegation requirements will be fixed then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Ongoing developments for ARC 6</a:t>
            </a:r>
            <a:br>
              <a:rPr lang="en-GB"/>
            </a:br>
            <a:r>
              <a:rPr lang="en-GB"/>
              <a:t>REST interface</a:t>
            </a:r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Implemented in 6.9.0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Simplification of WS interfaces - skips all SOAP related things , HTTP based REST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Can be used with simple clients based on something like curl for example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Easy to integrate into third-party clients which do not want to adopt ARC library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Currently  being tested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Tested and working in aCT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A couple of minor client bugs which will be fixed in 6.12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http://www.nordugrid.org/documents/arc6/tech/rest/rest.html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ARC 7</a:t>
            </a: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No dedicated effort as of yet → release probably not before 2022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Issue for tracking plans or wishes for release: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https://source.coderefinery.org/nordugrid/arc/-/issues/84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838200" y="1260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Development plans for ARC  7 (or 7++)</a:t>
            </a: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/>
              <a:t>Following the technological development</a:t>
            </a: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Support of token-based security layer</a:t>
            </a: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Going towards container orchestrators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So far via RTE’s – jobs can be run in docker or singularity containers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We support docker for htcondor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Singularity </a:t>
            </a: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NEW ARC deployment mechanisms: ARC installation via containers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DATA subsystem scalability improvements</a:t>
            </a: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Controldir scalability improvements</a:t>
            </a: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Phasing out of gridftp/ldap</a:t>
            </a:r>
            <a:endParaRPr/>
          </a:p>
          <a:p>
            <a:pPr marL="685800" lvl="1" indent="-2387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GB"/>
              <a:t>HTCondor support for REST there will be no need for them anymore</a:t>
            </a:r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2"/>
          </p:nvPr>
        </p:nvSpPr>
        <p:spPr>
          <a:xfrm>
            <a:off x="6172200" y="1532791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685800" lvl="1" indent="-1104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Dream? 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LRMS-less ARC: an ARC CE that can be deployed directly on top of set of dedicated resources 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Autonomous ARC? </a:t>
            </a: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b="1"/>
              <a:t>Need client-developer!</a:t>
            </a: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b="1"/>
              <a:t>NeIC Open Call 2021 </a:t>
            </a:r>
            <a:r>
              <a:rPr lang="en-GB"/>
              <a:t>– hope for ARC+Galaxy development project</a:t>
            </a:r>
            <a:endParaRPr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Submit jobs to HPC via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Galaxy</a:t>
            </a:r>
            <a:r>
              <a:rPr lang="en-GB"/>
              <a:t> and ARC</a:t>
            </a:r>
            <a:endParaRPr/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>
              <a:highlight>
                <a:srgbClr val="FFFF00"/>
              </a:highlight>
            </a:endParaRPr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685800" lvl="1" indent="-1104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43" name="Google Shape;143;p9"/>
          <p:cNvSpPr txBox="1"/>
          <p:nvPr/>
        </p:nvSpPr>
        <p:spPr>
          <a:xfrm>
            <a:off x="838200" y="6176963"/>
            <a:ext cx="95693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 ongoing: improving code-base for scalability and stability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Macintosh PowerPoint</Application>
  <PresentationFormat>Widescreen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State of ARC</vt:lpstr>
      <vt:lpstr>ARC development focus last years </vt:lpstr>
      <vt:lpstr>Release strategy</vt:lpstr>
      <vt:lpstr>ARC on GitLab and GitHub</vt:lpstr>
      <vt:lpstr>Ongoing developments for ARC 6 APEL ActiveMQ 🡪 ARGO MS</vt:lpstr>
      <vt:lpstr>Ongoing developments for ARC 6-7 Tokens</vt:lpstr>
      <vt:lpstr>Ongoing developments for ARC 6 REST interface</vt:lpstr>
      <vt:lpstr>ARC 7</vt:lpstr>
      <vt:lpstr>Development plans for ARC  7 (or 7++)</vt:lpstr>
      <vt:lpstr>Wishes for ARC 7?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ARC</dc:title>
  <dc:creator>Maiken Pedersen</dc:creator>
  <cp:lastModifiedBy>Maiken Pedersen</cp:lastModifiedBy>
  <cp:revision>1</cp:revision>
  <dcterms:created xsi:type="dcterms:W3CDTF">2019-11-15T11:44:35Z</dcterms:created>
  <dcterms:modified xsi:type="dcterms:W3CDTF">2021-05-05T08:27:12Z</dcterms:modified>
</cp:coreProperties>
</file>