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92" r:id="rId2"/>
    <p:sldMasterId id="2147483705" r:id="rId3"/>
  </p:sldMasterIdLst>
  <p:notesMasterIdLst>
    <p:notesMasterId r:id="rId20"/>
  </p:notesMasterIdLst>
  <p:handoutMasterIdLst>
    <p:handoutMasterId r:id="rId21"/>
  </p:handoutMasterIdLst>
  <p:sldIdLst>
    <p:sldId id="334" r:id="rId4"/>
    <p:sldId id="306" r:id="rId5"/>
    <p:sldId id="294" r:id="rId6"/>
    <p:sldId id="325" r:id="rId7"/>
    <p:sldId id="329" r:id="rId8"/>
    <p:sldId id="330" r:id="rId9"/>
    <p:sldId id="301" r:id="rId10"/>
    <p:sldId id="299" r:id="rId11"/>
    <p:sldId id="333" r:id="rId12"/>
    <p:sldId id="335" r:id="rId13"/>
    <p:sldId id="332" r:id="rId14"/>
    <p:sldId id="309" r:id="rId15"/>
    <p:sldId id="308" r:id="rId16"/>
    <p:sldId id="331" r:id="rId17"/>
    <p:sldId id="323" r:id="rId18"/>
    <p:sldId id="305"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EBD2"/>
    <a:srgbClr val="00A8FF"/>
    <a:srgbClr val="500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5332" autoAdjust="0"/>
  </p:normalViewPr>
  <p:slideViewPr>
    <p:cSldViewPr snapToGrid="0">
      <p:cViewPr varScale="1">
        <p:scale>
          <a:sx n="64" d="100"/>
          <a:sy n="64" d="100"/>
        </p:scale>
        <p:origin x="64" y="14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93" d="100"/>
          <a:sy n="93" d="100"/>
        </p:scale>
        <p:origin x="362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2019-05-16</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2019-05-16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stor rubrik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Bildobjekt 6">
            <a:extLst>
              <a:ext uri="{FF2B5EF4-FFF2-40B4-BE49-F238E27FC236}">
                <a16:creationId xmlns:a16="http://schemas.microsoft.com/office/drawing/2014/main" id="{3C9E4E76-F9C8-4EAB-9012-F85E9DAD9468}"/>
              </a:ext>
            </a:extLst>
          </p:cNvPr>
          <p:cNvPicPr>
            <a:picLocks noChangeAspect="1"/>
          </p:cNvPicPr>
          <p:nvPr userDrawn="1"/>
        </p:nvPicPr>
        <p:blipFill>
          <a:blip r:embed="rId2"/>
          <a:stretch>
            <a:fillRect/>
          </a:stretch>
        </p:blipFill>
        <p:spPr>
          <a:xfrm>
            <a:off x="648013" y="6203154"/>
            <a:ext cx="1242822" cy="181979"/>
          </a:xfrm>
          <a:prstGeom prst="rect">
            <a:avLst/>
          </a:prstGeom>
        </p:spPr>
      </p:pic>
      <p:sp>
        <p:nvSpPr>
          <p:cNvPr id="2" name="Rubrik 1"/>
          <p:cNvSpPr>
            <a:spLocks noGrp="1"/>
          </p:cNvSpPr>
          <p:nvPr>
            <p:ph type="ctrTitle" hasCustomPrompt="1"/>
          </p:nvPr>
        </p:nvSpPr>
        <p:spPr bwMode="white">
          <a:xfrm>
            <a:off x="652464" y="1738364"/>
            <a:ext cx="5838824" cy="1893281"/>
          </a:xfrm>
        </p:spPr>
        <p:txBody>
          <a:bodyPr anchor="t" anchorCtr="0"/>
          <a:lstStyle>
            <a:lvl1pPr algn="l">
              <a:defRPr sz="450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47700" y="4878389"/>
            <a:ext cx="5838824" cy="952500"/>
          </a:xfrm>
        </p:spPr>
        <p:txBody>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a:t>
            </a:r>
            <a:r>
              <a:rPr lang="sv-SE" dirty="0" smtClean="0"/>
              <a:t>ingress eller namn och titel på talare</a:t>
            </a:r>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3"/>
          <a:stretch>
            <a:fillRect/>
          </a:stretch>
        </p:blipFill>
        <p:spPr>
          <a:xfrm>
            <a:off x="650126" y="511728"/>
            <a:ext cx="416674" cy="502784"/>
          </a:xfrm>
          <a:prstGeom prst="rect">
            <a:avLst/>
          </a:prstGeom>
        </p:spPr>
      </p:pic>
      <p:sp>
        <p:nvSpPr>
          <p:cNvPr id="6" name="Platshållare för text 5">
            <a:extLst>
              <a:ext uri="{FF2B5EF4-FFF2-40B4-BE49-F238E27FC236}">
                <a16:creationId xmlns:a16="http://schemas.microsoft.com/office/drawing/2014/main" id="{91DD4309-40EE-42E6-8901-3E735EF53384}"/>
              </a:ext>
            </a:extLst>
          </p:cNvPr>
          <p:cNvSpPr>
            <a:spLocks noGrp="1"/>
          </p:cNvSpPr>
          <p:nvPr>
            <p:ph type="body" sz="quarter" idx="10" hasCustomPrompt="1"/>
          </p:nvPr>
        </p:nvSpPr>
        <p:spPr bwMode="white">
          <a:xfrm>
            <a:off x="8013701" y="520789"/>
            <a:ext cx="3514800" cy="228720"/>
          </a:xfrm>
        </p:spPr>
        <p:txBody>
          <a:bodyPr/>
          <a:lstStyle>
            <a:lvl1pPr marL="0" indent="0" algn="r">
              <a:buFontTx/>
              <a:buNone/>
              <a:defRPr sz="1000">
                <a:solidFill>
                  <a:schemeClr val="bg1"/>
                </a:solidFill>
              </a:defRPr>
            </a:lvl1pPr>
            <a:lvl2pPr marL="162000" indent="0">
              <a:buFontTx/>
              <a:buNone/>
              <a:defRPr>
                <a:solidFill>
                  <a:schemeClr val="bg1"/>
                </a:solidFill>
              </a:defRPr>
            </a:lvl2pPr>
            <a:lvl3pPr marL="324000" indent="0">
              <a:buFontTx/>
              <a:buNone/>
              <a:defRPr>
                <a:solidFill>
                  <a:schemeClr val="bg1"/>
                </a:solidFill>
              </a:defRPr>
            </a:lvl3pPr>
            <a:lvl4pPr marL="486000" indent="0">
              <a:buFontTx/>
              <a:buNone/>
              <a:defRPr>
                <a:solidFill>
                  <a:schemeClr val="bg1"/>
                </a:solidFill>
              </a:defRPr>
            </a:lvl4pPr>
            <a:lvl5pPr marL="648000" indent="0">
              <a:buFontTx/>
              <a:buNone/>
              <a:defRPr>
                <a:solidFill>
                  <a:schemeClr val="bg1"/>
                </a:solidFill>
              </a:defRPr>
            </a:lvl5pPr>
          </a:lstStyle>
          <a:p>
            <a:pPr lvl="0"/>
            <a:r>
              <a:rPr lang="sv-SE" dirty="0"/>
              <a:t>Ämne / talare</a:t>
            </a:r>
          </a:p>
        </p:txBody>
      </p:sp>
      <p:sp>
        <p:nvSpPr>
          <p:cNvPr id="9" name="Platshållare för text 8">
            <a:extLst>
              <a:ext uri="{FF2B5EF4-FFF2-40B4-BE49-F238E27FC236}">
                <a16:creationId xmlns:a16="http://schemas.microsoft.com/office/drawing/2014/main" id="{39042B7C-2073-4337-A4ED-1AC096ABB186}"/>
              </a:ext>
            </a:extLst>
          </p:cNvPr>
          <p:cNvSpPr>
            <a:spLocks noGrp="1"/>
          </p:cNvSpPr>
          <p:nvPr>
            <p:ph type="body" sz="quarter" idx="11" hasCustomPrompt="1"/>
          </p:nvPr>
        </p:nvSpPr>
        <p:spPr bwMode="white">
          <a:xfrm>
            <a:off x="652464" y="3752851"/>
            <a:ext cx="5838824" cy="952500"/>
          </a:xfrm>
        </p:spPr>
        <p:txBody>
          <a:bodyPr/>
          <a:lstStyle>
            <a:lvl1pPr marL="0" indent="0">
              <a:buFontTx/>
              <a:buNone/>
              <a:defRPr sz="2400" b="1">
                <a:solidFill>
                  <a:schemeClr val="bg1"/>
                </a:solidFill>
                <a:latin typeface="+mj-lt"/>
              </a:defRPr>
            </a:lvl1pPr>
            <a:lvl2pPr marL="162000" indent="0">
              <a:buFontTx/>
              <a:buNone/>
              <a:defRPr>
                <a:solidFill>
                  <a:schemeClr val="bg1"/>
                </a:solidFill>
              </a:defRPr>
            </a:lvl2pPr>
            <a:lvl3pPr marL="324000" indent="0">
              <a:buFontTx/>
              <a:buNone/>
              <a:defRPr>
                <a:solidFill>
                  <a:schemeClr val="bg1"/>
                </a:solidFill>
              </a:defRPr>
            </a:lvl3pPr>
            <a:lvl4pPr marL="486000" indent="0">
              <a:buFontTx/>
              <a:buNone/>
              <a:defRPr>
                <a:solidFill>
                  <a:schemeClr val="bg1"/>
                </a:solidFill>
              </a:defRPr>
            </a:lvl4pPr>
            <a:lvl5pPr marL="648000" indent="0">
              <a:buFontTx/>
              <a:buNone/>
              <a:defRPr>
                <a:solidFill>
                  <a:schemeClr val="bg1"/>
                </a:solidFill>
              </a:defRPr>
            </a:lvl5pPr>
          </a:lstStyle>
          <a:p>
            <a:pPr lvl="0"/>
            <a:r>
              <a:rPr lang="sv-SE" dirty="0"/>
              <a:t>Lägg till underrubrik</a:t>
            </a:r>
          </a:p>
        </p:txBody>
      </p:sp>
    </p:spTree>
    <p:extLst>
      <p:ext uri="{BB962C8B-B14F-4D97-AF65-F5344CB8AC3E}">
        <p14:creationId xmlns:p14="http://schemas.microsoft.com/office/powerpoint/2010/main" val="512112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3" userDrawn="1">
          <p15:clr>
            <a:srgbClr val="FBAE40"/>
          </p15:clr>
        </p15:guide>
        <p15:guide id="2" pos="408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Utvecklingsforskning kapitelsida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rgbClr val="A0E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652463" y="1738364"/>
            <a:ext cx="6559549" cy="1893281"/>
          </a:xfrm>
        </p:spPr>
        <p:txBody>
          <a:bodyPr anchor="t" anchorCtr="0"/>
          <a:lstStyle>
            <a:lvl1pPr algn="l">
              <a:defRPr sz="4500" b="0">
                <a:solidFill>
                  <a:schemeClr val="tx1"/>
                </a:solidFill>
              </a:defRPr>
            </a:lvl1pPr>
          </a:lstStyle>
          <a:p>
            <a:r>
              <a:rPr lang="sv-SE" dirty="0"/>
              <a:t>Lägg till rubrik</a:t>
            </a:r>
          </a:p>
        </p:txBody>
      </p:sp>
      <p:sp>
        <p:nvSpPr>
          <p:cNvPr id="3" name="Underrubrik 2"/>
          <p:cNvSpPr>
            <a:spLocks noGrp="1"/>
          </p:cNvSpPr>
          <p:nvPr>
            <p:ph type="subTitle" idx="1" hasCustomPrompt="1"/>
          </p:nvPr>
        </p:nvSpPr>
        <p:spPr>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a:t>
            </a:r>
            <a:r>
              <a:rPr lang="sv-SE" dirty="0" smtClean="0"/>
              <a:t>underrubrik </a:t>
            </a:r>
            <a:br>
              <a:rPr lang="sv-SE" dirty="0" smtClean="0"/>
            </a:br>
            <a:r>
              <a:rPr lang="sv-SE" dirty="0" smtClean="0"/>
              <a:t>obs! färgen används endast till utvecklingsforskning</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126" y="511819"/>
            <a:ext cx="416674" cy="502601"/>
          </a:xfrm>
          <a:prstGeom prst="rect">
            <a:avLst/>
          </a:prstGeom>
        </p:spPr>
      </p:pic>
      <p:pic>
        <p:nvPicPr>
          <p:cNvPr id="11" name="Bildobjekt 10">
            <a:extLst>
              <a:ext uri="{FF2B5EF4-FFF2-40B4-BE49-F238E27FC236}">
                <a16:creationId xmlns:a16="http://schemas.microsoft.com/office/drawing/2014/main" id="{3B256B7B-9516-4A8B-A341-6FCA513AD577}"/>
              </a:ext>
            </a:extLst>
          </p:cNvPr>
          <p:cNvPicPr>
            <a:picLocks noChangeAspect="1"/>
          </p:cNvPicPr>
          <p:nvPr userDrawn="1"/>
        </p:nvPicPr>
        <p:blipFill>
          <a:blip r:embed="rId3"/>
          <a:stretch>
            <a:fillRect/>
          </a:stretch>
        </p:blipFill>
        <p:spPr>
          <a:xfrm>
            <a:off x="650354" y="6203154"/>
            <a:ext cx="1238140" cy="181979"/>
          </a:xfrm>
          <a:prstGeom prst="rect">
            <a:avLst/>
          </a:prstGeom>
        </p:spPr>
      </p:pic>
    </p:spTree>
    <p:extLst>
      <p:ext uri="{BB962C8B-B14F-4D97-AF65-F5344CB8AC3E}">
        <p14:creationId xmlns:p14="http://schemas.microsoft.com/office/powerpoint/2010/main" val="17280622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86" userDrawn="1">
          <p15:clr>
            <a:srgbClr val="FBAE40"/>
          </p15:clr>
        </p15:guide>
        <p15:guide id="2" orient="horz" pos="2586" userDrawn="1">
          <p15:clr>
            <a:srgbClr val="FBAE40"/>
          </p15:clr>
        </p15:guide>
        <p15:guide id="3" pos="45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text och bild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83723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5" y="2471738"/>
            <a:ext cx="5043488" cy="3370263"/>
          </a:xfrm>
        </p:spPr>
        <p:txBody>
          <a:bodyPr numCol="1" spcCol="0"/>
          <a:lstStyle>
            <a:lvl1pPr marL="0" indent="0">
              <a:buFontTx/>
              <a:buNone/>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hasCustomPrompt="1"/>
          </p:nvPr>
        </p:nvSpPr>
        <p:spPr>
          <a:xfrm>
            <a:off x="6491289" y="2471738"/>
            <a:ext cx="5043812" cy="3370263"/>
          </a:xfrm>
        </p:spPr>
        <p:txBody>
          <a:bodyPr/>
          <a:lstStyle>
            <a:lvl1pPr marL="0" indent="0">
              <a:buFontTx/>
              <a:buNone/>
              <a:defRPr sz="1400"/>
            </a:lvl1pPr>
          </a:lstStyle>
          <a:p>
            <a:r>
              <a:rPr lang="sv-SE" sz="1400" dirty="0"/>
              <a:t>Dra bilden till platshållaren eller klicka på ikonen för att lägga till bild</a:t>
            </a:r>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200" b="1"/>
            </a:lvl1pPr>
          </a:lstStyle>
          <a:p>
            <a:pPr lvl="0"/>
            <a:r>
              <a:rPr lang="sv-SE" dirty="0"/>
              <a:t>Lägg till bildtext</a:t>
            </a:r>
          </a:p>
        </p:txBody>
      </p:sp>
    </p:spTree>
    <p:extLst>
      <p:ext uri="{BB962C8B-B14F-4D97-AF65-F5344CB8AC3E}">
        <p14:creationId xmlns:p14="http://schemas.microsoft.com/office/powerpoint/2010/main" val="17997308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och bild_2018">
    <p:spTree>
      <p:nvGrpSpPr>
        <p:cNvPr id="1" name=""/>
        <p:cNvGrpSpPr/>
        <p:nvPr/>
      </p:nvGrpSpPr>
      <p:grpSpPr>
        <a:xfrm>
          <a:off x="0" y="0"/>
          <a:ext cx="0" cy="0"/>
          <a:chOff x="0" y="0"/>
          <a:chExt cx="0" cy="0"/>
        </a:xfrm>
      </p:grpSpPr>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hasCustomPrompt="1"/>
          </p:nvPr>
        </p:nvSpPr>
        <p:spPr>
          <a:xfrm>
            <a:off x="1570383" y="2610497"/>
            <a:ext cx="4110451" cy="2425148"/>
          </a:xfrm>
        </p:spPr>
        <p:txBody>
          <a:bodyPr numCol="1" spcCol="0"/>
          <a:lstStyle>
            <a:lvl1pPr marL="0" indent="0">
              <a:buFontTx/>
              <a:buNone/>
              <a:defRPr sz="2000"/>
            </a:lvl1pPr>
          </a:lstStyle>
          <a:p>
            <a:pPr lvl="0"/>
            <a:r>
              <a:rPr lang="sv-SE" dirty="0" smtClean="0"/>
              <a:t>Citattext</a:t>
            </a:r>
            <a:endParaRPr lang="sv-SE" dirty="0"/>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hasCustomPrompt="1"/>
          </p:nvPr>
        </p:nvSpPr>
        <p:spPr>
          <a:xfrm>
            <a:off x="6491289" y="1143000"/>
            <a:ext cx="5043812" cy="4699001"/>
          </a:xfrm>
        </p:spPr>
        <p:txBody>
          <a:bodyPr/>
          <a:lstStyle>
            <a:lvl1pPr marL="0" indent="0">
              <a:buFontTx/>
              <a:buNone/>
              <a:defRPr sz="1400"/>
            </a:lvl1pPr>
          </a:lstStyle>
          <a:p>
            <a:r>
              <a:rPr lang="sv-SE" sz="1400" dirty="0"/>
              <a:t>Dra bilden till platshållaren eller klicka på ikonen för att lägga till bild</a:t>
            </a:r>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200" b="1"/>
            </a:lvl1pPr>
          </a:lstStyle>
          <a:p>
            <a:pPr lvl="0"/>
            <a:r>
              <a:rPr lang="sv-SE" dirty="0"/>
              <a:t>Lägg till bildtext</a:t>
            </a:r>
          </a:p>
        </p:txBody>
      </p:sp>
      <p:sp>
        <p:nvSpPr>
          <p:cNvPr id="8" name="Platshållare för text 5">
            <a:extLst>
              <a:ext uri="{FF2B5EF4-FFF2-40B4-BE49-F238E27FC236}">
                <a16:creationId xmlns:a16="http://schemas.microsoft.com/office/drawing/2014/main" id="{A67436A9-A78C-4C29-908A-BB6DF3972677}"/>
              </a:ext>
            </a:extLst>
          </p:cNvPr>
          <p:cNvSpPr>
            <a:spLocks noGrp="1"/>
          </p:cNvSpPr>
          <p:nvPr>
            <p:ph type="body" sz="quarter" idx="16" hasCustomPrompt="1"/>
          </p:nvPr>
        </p:nvSpPr>
        <p:spPr>
          <a:xfrm>
            <a:off x="648805" y="4966195"/>
            <a:ext cx="5049838" cy="279400"/>
          </a:xfrm>
        </p:spPr>
        <p:txBody>
          <a:bodyPr/>
          <a:lstStyle>
            <a:lvl1pPr marL="0" indent="0" algn="r">
              <a:buFontTx/>
              <a:buNone/>
              <a:defRPr sz="1200" b="1"/>
            </a:lvl1pPr>
          </a:lstStyle>
          <a:p>
            <a:pPr lvl="0"/>
            <a:r>
              <a:rPr lang="sv-SE" dirty="0"/>
              <a:t>Lägg till </a:t>
            </a:r>
            <a:r>
              <a:rPr lang="sv-SE" dirty="0" smtClean="0"/>
              <a:t>Namn</a:t>
            </a:r>
            <a:endParaRPr lang="sv-SE" dirty="0"/>
          </a:p>
        </p:txBody>
      </p:sp>
      <p:sp>
        <p:nvSpPr>
          <p:cNvPr id="5" name="textruta 4"/>
          <p:cNvSpPr txBox="1"/>
          <p:nvPr userDrawn="1"/>
        </p:nvSpPr>
        <p:spPr>
          <a:xfrm>
            <a:off x="679268" y="2229404"/>
            <a:ext cx="931817" cy="1785104"/>
          </a:xfrm>
          <a:prstGeom prst="rect">
            <a:avLst/>
          </a:prstGeom>
          <a:noFill/>
        </p:spPr>
        <p:txBody>
          <a:bodyPr wrap="square" lIns="0" tIns="0" rIns="0" bIns="0" rtlCol="0">
            <a:spAutoFit/>
          </a:bodyPr>
          <a:lstStyle/>
          <a:p>
            <a:pPr algn="l"/>
            <a:r>
              <a:rPr lang="sv-SE" sz="11600" b="1" dirty="0" smtClean="0">
                <a:solidFill>
                  <a:schemeClr val="accent2"/>
                </a:solidFill>
              </a:rPr>
              <a:t>”</a:t>
            </a:r>
          </a:p>
        </p:txBody>
      </p:sp>
      <p:sp>
        <p:nvSpPr>
          <p:cNvPr id="11" name="Rubrik 6"/>
          <p:cNvSpPr>
            <a:spLocks noGrp="1"/>
          </p:cNvSpPr>
          <p:nvPr>
            <p:ph type="title" hasCustomPrompt="1"/>
          </p:nvPr>
        </p:nvSpPr>
        <p:spPr>
          <a:xfrm>
            <a:off x="652464" y="1104901"/>
            <a:ext cx="5400466" cy="1260612"/>
          </a:xfrm>
        </p:spPr>
        <p:txBody>
          <a:bodyPr/>
          <a:lstStyle>
            <a:lvl1pPr>
              <a:defRPr/>
            </a:lvl1pPr>
          </a:lstStyle>
          <a:p>
            <a:r>
              <a:rPr lang="sv-SE" dirty="0"/>
              <a:t>Lägg till rubrik</a:t>
            </a:r>
          </a:p>
        </p:txBody>
      </p:sp>
    </p:spTree>
    <p:extLst>
      <p:ext uri="{BB962C8B-B14F-4D97-AF65-F5344CB8AC3E}">
        <p14:creationId xmlns:p14="http://schemas.microsoft.com/office/powerpoint/2010/main" val="24358492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rubrik och stor bild_2018">
    <p:spTree>
      <p:nvGrpSpPr>
        <p:cNvPr id="1" name=""/>
        <p:cNvGrpSpPr/>
        <p:nvPr/>
      </p:nvGrpSpPr>
      <p:grpSpPr>
        <a:xfrm>
          <a:off x="0" y="0"/>
          <a:ext cx="0" cy="0"/>
          <a:chOff x="0" y="0"/>
          <a:chExt cx="0" cy="0"/>
        </a:xfrm>
      </p:grpSpPr>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hasCustomPrompt="1"/>
          </p:nvPr>
        </p:nvSpPr>
        <p:spPr>
          <a:xfrm>
            <a:off x="1570382" y="2706945"/>
            <a:ext cx="4110451" cy="2667663"/>
          </a:xfrm>
        </p:spPr>
        <p:txBody>
          <a:bodyPr numCol="1" spcCol="0"/>
          <a:lstStyle>
            <a:lvl1pPr marL="0" indent="0">
              <a:buFontTx/>
              <a:buNone/>
              <a:defRPr sz="2000"/>
            </a:lvl1pPr>
          </a:lstStyle>
          <a:p>
            <a:pPr lvl="0"/>
            <a:r>
              <a:rPr lang="sv-SE" dirty="0" smtClean="0"/>
              <a:t>Citattext</a:t>
            </a:r>
            <a:endParaRPr lang="sv-SE" dirty="0"/>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p:nvPr>
        </p:nvSpPr>
        <p:spPr>
          <a:xfrm>
            <a:off x="6491288" y="505098"/>
            <a:ext cx="5700711" cy="5843452"/>
          </a:xfrm>
        </p:spPr>
        <p:txBody>
          <a:bodyPr/>
          <a:lstStyle>
            <a:lvl1pPr marL="0" indent="0">
              <a:buFontTx/>
              <a:buNone/>
              <a:defRPr sz="1400"/>
            </a:lvl1pPr>
          </a:lstStyle>
          <a:p>
            <a:r>
              <a:rPr lang="sv-SE" sz="1400" smtClean="0"/>
              <a:t>Klicka på ikonen för att lägga till en bild</a:t>
            </a:r>
            <a:endParaRPr lang="sv-SE" sz="1400" dirty="0"/>
          </a:p>
        </p:txBody>
      </p:sp>
      <p:sp>
        <p:nvSpPr>
          <p:cNvPr id="8" name="Platshållare för text 5">
            <a:extLst>
              <a:ext uri="{FF2B5EF4-FFF2-40B4-BE49-F238E27FC236}">
                <a16:creationId xmlns:a16="http://schemas.microsoft.com/office/drawing/2014/main" id="{A67436A9-A78C-4C29-908A-BB6DF3972677}"/>
              </a:ext>
            </a:extLst>
          </p:cNvPr>
          <p:cNvSpPr>
            <a:spLocks noGrp="1"/>
          </p:cNvSpPr>
          <p:nvPr>
            <p:ph type="body" sz="quarter" idx="16" hasCustomPrompt="1"/>
          </p:nvPr>
        </p:nvSpPr>
        <p:spPr>
          <a:xfrm>
            <a:off x="666223" y="5270994"/>
            <a:ext cx="5049838" cy="279400"/>
          </a:xfrm>
        </p:spPr>
        <p:txBody>
          <a:bodyPr/>
          <a:lstStyle>
            <a:lvl1pPr marL="0" indent="0" algn="r">
              <a:buFontTx/>
              <a:buNone/>
              <a:defRPr sz="1200" b="1"/>
            </a:lvl1pPr>
          </a:lstStyle>
          <a:p>
            <a:pPr lvl="0"/>
            <a:r>
              <a:rPr lang="sv-SE" dirty="0"/>
              <a:t>Lägg till </a:t>
            </a:r>
            <a:r>
              <a:rPr lang="sv-SE" dirty="0" smtClean="0"/>
              <a:t>Namn</a:t>
            </a:r>
            <a:endParaRPr lang="sv-SE" dirty="0"/>
          </a:p>
        </p:txBody>
      </p:sp>
      <p:sp>
        <p:nvSpPr>
          <p:cNvPr id="5" name="textruta 4"/>
          <p:cNvSpPr txBox="1"/>
          <p:nvPr userDrawn="1"/>
        </p:nvSpPr>
        <p:spPr>
          <a:xfrm>
            <a:off x="714102" y="2238103"/>
            <a:ext cx="931817" cy="1785104"/>
          </a:xfrm>
          <a:prstGeom prst="rect">
            <a:avLst/>
          </a:prstGeom>
          <a:noFill/>
        </p:spPr>
        <p:txBody>
          <a:bodyPr wrap="square" lIns="0" tIns="0" rIns="0" bIns="0" rtlCol="0">
            <a:spAutoFit/>
          </a:bodyPr>
          <a:lstStyle/>
          <a:p>
            <a:pPr algn="l"/>
            <a:r>
              <a:rPr lang="sv-SE" sz="11600" b="1" dirty="0" smtClean="0">
                <a:solidFill>
                  <a:schemeClr val="tx1"/>
                </a:solidFill>
              </a:rPr>
              <a:t>”</a:t>
            </a:r>
          </a:p>
        </p:txBody>
      </p:sp>
      <p:sp>
        <p:nvSpPr>
          <p:cNvPr id="11" name="Rubrik 6"/>
          <p:cNvSpPr>
            <a:spLocks noGrp="1"/>
          </p:cNvSpPr>
          <p:nvPr>
            <p:ph type="title" hasCustomPrompt="1"/>
          </p:nvPr>
        </p:nvSpPr>
        <p:spPr>
          <a:xfrm>
            <a:off x="652464" y="1104901"/>
            <a:ext cx="5400466" cy="1260612"/>
          </a:xfrm>
        </p:spPr>
        <p:txBody>
          <a:bodyPr/>
          <a:lstStyle>
            <a:lvl1pPr>
              <a:defRPr/>
            </a:lvl1pPr>
          </a:lstStyle>
          <a:p>
            <a:r>
              <a:rPr lang="sv-SE" dirty="0"/>
              <a:t>Lägg till rubrik</a:t>
            </a:r>
          </a:p>
        </p:txBody>
      </p:sp>
    </p:spTree>
    <p:extLst>
      <p:ext uri="{BB962C8B-B14F-4D97-AF65-F5344CB8AC3E}">
        <p14:creationId xmlns:p14="http://schemas.microsoft.com/office/powerpoint/2010/main" val="14348004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och bild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400466" cy="1260612"/>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11" name="Platshållare för bild 3">
            <a:extLst>
              <a:ext uri="{FF2B5EF4-FFF2-40B4-BE49-F238E27FC236}">
                <a16:creationId xmlns:a16="http://schemas.microsoft.com/office/drawing/2014/main" id="{EEC484B5-3FE3-4355-8AA8-2AEE8E254BB0}"/>
              </a:ext>
            </a:extLst>
          </p:cNvPr>
          <p:cNvSpPr>
            <a:spLocks noGrp="1"/>
          </p:cNvSpPr>
          <p:nvPr>
            <p:ph type="pic" sz="quarter" idx="14" hasCustomPrompt="1"/>
          </p:nvPr>
        </p:nvSpPr>
        <p:spPr>
          <a:xfrm>
            <a:off x="6491289" y="1093304"/>
            <a:ext cx="5043812" cy="4748697"/>
          </a:xfrm>
        </p:spPr>
        <p:txBody>
          <a:bodyPr/>
          <a:lstStyle>
            <a:lvl1pPr marL="0" indent="0">
              <a:buFontTx/>
              <a:buNone/>
              <a:defRPr sz="1400"/>
            </a:lvl1pPr>
          </a:lstStyle>
          <a:p>
            <a:r>
              <a:rPr lang="sv-SE" sz="1400" dirty="0"/>
              <a:t>Dra bilden till platshållaren eller klicka på ikonen för att lägga till bild</a:t>
            </a:r>
          </a:p>
        </p:txBody>
      </p:sp>
      <p:sp>
        <p:nvSpPr>
          <p:cNvPr id="12"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200" b="1"/>
            </a:lvl1pPr>
          </a:lstStyle>
          <a:p>
            <a:pPr lvl="0"/>
            <a:r>
              <a:rPr lang="sv-SE" dirty="0"/>
              <a:t>Lägg till bildtext</a:t>
            </a:r>
          </a:p>
        </p:txBody>
      </p:sp>
      <p:sp>
        <p:nvSpPr>
          <p:cNvPr id="8"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5412650" cy="3370263"/>
          </a:xfrm>
        </p:spPr>
        <p:txBody>
          <a:bodyPr numCol="1" spc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7715072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orient="horz" pos="13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nktlista och stor bild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39781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p:nvPr>
        </p:nvSpPr>
        <p:spPr>
          <a:xfrm>
            <a:off x="6491288" y="518160"/>
            <a:ext cx="5700711" cy="5829300"/>
          </a:xfrm>
        </p:spPr>
        <p:txBody>
          <a:bodyPr/>
          <a:lstStyle>
            <a:lvl1pPr marL="0" indent="0">
              <a:buFontTx/>
              <a:buNone/>
              <a:defRPr sz="1400" baseline="0"/>
            </a:lvl1pPr>
          </a:lstStyle>
          <a:p>
            <a:r>
              <a:rPr lang="sv-SE" sz="1400" smtClean="0"/>
              <a:t>Klicka på ikonen för att lägga till en bild</a:t>
            </a:r>
            <a:endParaRPr lang="sv-SE" sz="1400" dirty="0"/>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835139" y="5842001"/>
            <a:ext cx="4704399" cy="350838"/>
          </a:xfrm>
        </p:spPr>
        <p:txBody>
          <a:bodyPr/>
          <a:lstStyle>
            <a:lvl1pPr marL="0" indent="0">
              <a:buFontTx/>
              <a:buNone/>
              <a:defRPr sz="1200" b="1">
                <a:solidFill>
                  <a:schemeClr val="bg1"/>
                </a:solidFill>
              </a:defRPr>
            </a:lvl1pPr>
          </a:lstStyle>
          <a:p>
            <a:pPr lvl="0"/>
            <a:r>
              <a:rPr lang="sv-SE" dirty="0"/>
              <a:t>Lägg till bildtext</a:t>
            </a:r>
          </a:p>
        </p:txBody>
      </p:sp>
      <p:sp>
        <p:nvSpPr>
          <p:cNvPr id="8" name="Platshållare för text 2">
            <a:extLst>
              <a:ext uri="{FF2B5EF4-FFF2-40B4-BE49-F238E27FC236}">
                <a16:creationId xmlns:a16="http://schemas.microsoft.com/office/drawing/2014/main" id="{4854A8C7-658A-4D8C-BB61-96835525084C}"/>
              </a:ext>
            </a:extLst>
          </p:cNvPr>
          <p:cNvSpPr>
            <a:spLocks noGrp="1"/>
          </p:cNvSpPr>
          <p:nvPr>
            <p:ph type="body" sz="quarter" idx="16"/>
          </p:nvPr>
        </p:nvSpPr>
        <p:spPr>
          <a:xfrm>
            <a:off x="657224" y="2464525"/>
            <a:ext cx="5412650" cy="3377475"/>
          </a:xfrm>
        </p:spPr>
        <p:txBody>
          <a:bodyPr numCol="1" spc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54301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ch stor bild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39781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5" y="2471738"/>
            <a:ext cx="5043488" cy="3370263"/>
          </a:xfrm>
        </p:spPr>
        <p:txBody>
          <a:bodyPr numCol="1" spcCol="0"/>
          <a:lstStyle>
            <a:lvl1pPr marL="0" indent="0">
              <a:buFontTx/>
              <a:buNone/>
              <a:defRPr/>
            </a:lvl1pPr>
          </a:lstStyle>
          <a:p>
            <a:pPr lvl="0"/>
            <a:r>
              <a:rPr lang="sv-SE" smtClean="0"/>
              <a:t>Redigera format för bakgrundstext</a:t>
            </a:r>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p:nvPr>
        </p:nvSpPr>
        <p:spPr>
          <a:xfrm>
            <a:off x="6491288" y="518160"/>
            <a:ext cx="5700711" cy="5829300"/>
          </a:xfrm>
        </p:spPr>
        <p:txBody>
          <a:bodyPr/>
          <a:lstStyle>
            <a:lvl1pPr marL="0" indent="0">
              <a:buFontTx/>
              <a:buNone/>
              <a:defRPr sz="1400" baseline="0"/>
            </a:lvl1pPr>
          </a:lstStyle>
          <a:p>
            <a:r>
              <a:rPr lang="sv-SE" sz="1400" smtClean="0"/>
              <a:t>Klicka på ikonen för att lägga till en bild</a:t>
            </a:r>
            <a:endParaRPr lang="sv-SE" sz="1400" dirty="0"/>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835139" y="5842001"/>
            <a:ext cx="4704399" cy="350838"/>
          </a:xfrm>
        </p:spPr>
        <p:txBody>
          <a:bodyPr/>
          <a:lstStyle>
            <a:lvl1pPr marL="0" indent="0">
              <a:buFontTx/>
              <a:buNone/>
              <a:defRPr sz="1200" b="1">
                <a:solidFill>
                  <a:schemeClr val="bg1"/>
                </a:solidFill>
              </a:defRPr>
            </a:lvl1pPr>
          </a:lstStyle>
          <a:p>
            <a:pPr lvl="0"/>
            <a:r>
              <a:rPr lang="sv-SE" dirty="0"/>
              <a:t>Lägg till bildtext</a:t>
            </a:r>
          </a:p>
        </p:txBody>
      </p:sp>
    </p:spTree>
    <p:extLst>
      <p:ext uri="{BB962C8B-B14F-4D97-AF65-F5344CB8AC3E}">
        <p14:creationId xmlns:p14="http://schemas.microsoft.com/office/powerpoint/2010/main" val="25557101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ch diagram med platta__2018">
    <p:spTree>
      <p:nvGrpSpPr>
        <p:cNvPr id="1" name=""/>
        <p:cNvGrpSpPr/>
        <p:nvPr/>
      </p:nvGrpSpPr>
      <p:grpSpPr>
        <a:xfrm>
          <a:off x="0" y="0"/>
          <a:ext cx="0" cy="0"/>
          <a:chOff x="0" y="0"/>
          <a:chExt cx="0" cy="0"/>
        </a:xfrm>
      </p:grpSpPr>
      <p:sp>
        <p:nvSpPr>
          <p:cNvPr id="2" name="Rektangel 1"/>
          <p:cNvSpPr/>
          <p:nvPr userDrawn="1"/>
        </p:nvSpPr>
        <p:spPr>
          <a:xfrm>
            <a:off x="6073140" y="510540"/>
            <a:ext cx="6118860" cy="58445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hasCustomPrompt="1"/>
          </p:nvPr>
        </p:nvSpPr>
        <p:spPr>
          <a:xfrm>
            <a:off x="652464" y="1104901"/>
            <a:ext cx="507777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5" name="Platshållare för diagram 4">
            <a:extLst>
              <a:ext uri="{FF2B5EF4-FFF2-40B4-BE49-F238E27FC236}">
                <a16:creationId xmlns:a16="http://schemas.microsoft.com/office/drawing/2014/main" id="{6AD4EAA8-C4D8-47F1-959D-2D28AAFF827A}"/>
              </a:ext>
            </a:extLst>
          </p:cNvPr>
          <p:cNvSpPr>
            <a:spLocks noGrp="1"/>
          </p:cNvSpPr>
          <p:nvPr>
            <p:ph type="chart" sz="quarter" idx="15"/>
          </p:nvPr>
        </p:nvSpPr>
        <p:spPr>
          <a:xfrm>
            <a:off x="6491289" y="2471738"/>
            <a:ext cx="5043812" cy="3370263"/>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1400"/>
            </a:lvl1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smtClean="0"/>
              <a:t>Klicka på ikonen för att lägga till ett diagram</a:t>
            </a:r>
            <a:endParaRPr lang="sv-SE" dirty="0"/>
          </a:p>
        </p:txBody>
      </p:sp>
      <p:sp>
        <p:nvSpPr>
          <p:cNvPr id="8" name="Platshållare för text 2">
            <a:extLst>
              <a:ext uri="{FF2B5EF4-FFF2-40B4-BE49-F238E27FC236}">
                <a16:creationId xmlns:a16="http://schemas.microsoft.com/office/drawing/2014/main" id="{4854A8C7-658A-4D8C-BB61-96835525084C}"/>
              </a:ext>
            </a:extLst>
          </p:cNvPr>
          <p:cNvSpPr>
            <a:spLocks noGrp="1"/>
          </p:cNvSpPr>
          <p:nvPr>
            <p:ph type="body" sz="quarter" idx="16"/>
          </p:nvPr>
        </p:nvSpPr>
        <p:spPr>
          <a:xfrm>
            <a:off x="665932" y="2481942"/>
            <a:ext cx="5046890" cy="3377475"/>
          </a:xfrm>
        </p:spPr>
        <p:txBody>
          <a:bodyPr numCol="1" spc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0998882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ubrik, text, diagram och bred platta_2018">
    <p:spTree>
      <p:nvGrpSpPr>
        <p:cNvPr id="1" name=""/>
        <p:cNvGrpSpPr/>
        <p:nvPr/>
      </p:nvGrpSpPr>
      <p:grpSpPr>
        <a:xfrm>
          <a:off x="0" y="0"/>
          <a:ext cx="0" cy="0"/>
          <a:chOff x="0" y="0"/>
          <a:chExt cx="0" cy="0"/>
        </a:xfrm>
      </p:grpSpPr>
      <p:sp>
        <p:nvSpPr>
          <p:cNvPr id="2" name="Rektangel 1"/>
          <p:cNvSpPr/>
          <p:nvPr userDrawn="1"/>
        </p:nvSpPr>
        <p:spPr>
          <a:xfrm>
            <a:off x="3992880" y="510540"/>
            <a:ext cx="8321040" cy="58445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hasCustomPrompt="1"/>
          </p:nvPr>
        </p:nvSpPr>
        <p:spPr>
          <a:xfrm>
            <a:off x="652463" y="1104902"/>
            <a:ext cx="8143193" cy="828402"/>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5" name="Platshållare för diagram 4">
            <a:extLst>
              <a:ext uri="{FF2B5EF4-FFF2-40B4-BE49-F238E27FC236}">
                <a16:creationId xmlns:a16="http://schemas.microsoft.com/office/drawing/2014/main" id="{6AD4EAA8-C4D8-47F1-959D-2D28AAFF827A}"/>
              </a:ext>
            </a:extLst>
          </p:cNvPr>
          <p:cNvSpPr>
            <a:spLocks noGrp="1"/>
          </p:cNvSpPr>
          <p:nvPr>
            <p:ph type="chart" sz="quarter" idx="15"/>
          </p:nvPr>
        </p:nvSpPr>
        <p:spPr>
          <a:xfrm>
            <a:off x="4732020" y="1942011"/>
            <a:ext cx="6803081" cy="3614058"/>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1400"/>
            </a:lvl1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smtClean="0"/>
              <a:t>Klicka på ikonen för att lägga till ett diagram</a:t>
            </a:r>
            <a:endParaRPr lang="sv-SE" dirty="0"/>
          </a:p>
        </p:txBody>
      </p:sp>
      <p:sp>
        <p:nvSpPr>
          <p:cNvPr id="8" name="Platshållare för text 2">
            <a:extLst>
              <a:ext uri="{FF2B5EF4-FFF2-40B4-BE49-F238E27FC236}">
                <a16:creationId xmlns:a16="http://schemas.microsoft.com/office/drawing/2014/main" id="{4854A8C7-658A-4D8C-BB61-96835525084C}"/>
              </a:ext>
            </a:extLst>
          </p:cNvPr>
          <p:cNvSpPr>
            <a:spLocks noGrp="1"/>
          </p:cNvSpPr>
          <p:nvPr>
            <p:ph type="body" sz="quarter" idx="16"/>
          </p:nvPr>
        </p:nvSpPr>
        <p:spPr>
          <a:xfrm>
            <a:off x="653144" y="2455818"/>
            <a:ext cx="2987040" cy="3403600"/>
          </a:xfrm>
        </p:spPr>
        <p:txBody>
          <a:bodyPr numCol="1" spc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30475863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text, diagram och bred platta_2018">
    <p:spTree>
      <p:nvGrpSpPr>
        <p:cNvPr id="1" name=""/>
        <p:cNvGrpSpPr/>
        <p:nvPr/>
      </p:nvGrpSpPr>
      <p:grpSpPr>
        <a:xfrm>
          <a:off x="0" y="0"/>
          <a:ext cx="0" cy="0"/>
          <a:chOff x="0" y="0"/>
          <a:chExt cx="0" cy="0"/>
        </a:xfrm>
      </p:grpSpPr>
      <p:sp>
        <p:nvSpPr>
          <p:cNvPr id="2" name="Rektangel 1"/>
          <p:cNvSpPr/>
          <p:nvPr userDrawn="1"/>
        </p:nvSpPr>
        <p:spPr>
          <a:xfrm>
            <a:off x="3992880" y="510540"/>
            <a:ext cx="8321040" cy="58445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hasCustomPrompt="1"/>
          </p:nvPr>
        </p:nvSpPr>
        <p:spPr>
          <a:xfrm>
            <a:off x="652464" y="1104901"/>
            <a:ext cx="3031262" cy="1847305"/>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5" y="3152503"/>
            <a:ext cx="3015615" cy="2689498"/>
          </a:xfrm>
        </p:spPr>
        <p:txBody>
          <a:bodyPr numCol="1" spcCol="0"/>
          <a:lstStyle>
            <a:lvl1pPr marL="0" indent="0">
              <a:buFontTx/>
              <a:buNone/>
              <a:defRPr/>
            </a:lvl1pPr>
          </a:lstStyle>
          <a:p>
            <a:pPr lvl="0"/>
            <a:r>
              <a:rPr lang="sv-SE" smtClean="0"/>
              <a:t>Redigera format för bakgrundstext</a:t>
            </a:r>
          </a:p>
        </p:txBody>
      </p:sp>
      <p:sp>
        <p:nvSpPr>
          <p:cNvPr id="5" name="Platshållare för diagram 4">
            <a:extLst>
              <a:ext uri="{FF2B5EF4-FFF2-40B4-BE49-F238E27FC236}">
                <a16:creationId xmlns:a16="http://schemas.microsoft.com/office/drawing/2014/main" id="{6AD4EAA8-C4D8-47F1-959D-2D28AAFF827A}"/>
              </a:ext>
            </a:extLst>
          </p:cNvPr>
          <p:cNvSpPr>
            <a:spLocks noGrp="1"/>
          </p:cNvSpPr>
          <p:nvPr>
            <p:ph type="chart" sz="quarter" idx="15"/>
          </p:nvPr>
        </p:nvSpPr>
        <p:spPr>
          <a:xfrm>
            <a:off x="4732020" y="1402080"/>
            <a:ext cx="6803081" cy="4153989"/>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1400"/>
            </a:lvl1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smtClean="0"/>
              <a:t>Klicka på ikonen för att lägga till ett diagram</a:t>
            </a:r>
            <a:endParaRPr lang="sv-SE" dirty="0"/>
          </a:p>
        </p:txBody>
      </p:sp>
    </p:spTree>
    <p:extLst>
      <p:ext uri="{BB962C8B-B14F-4D97-AF65-F5344CB8AC3E}">
        <p14:creationId xmlns:p14="http://schemas.microsoft.com/office/powerpoint/2010/main" val="31851850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Generell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652463" y="1738364"/>
            <a:ext cx="6559549" cy="1893281"/>
          </a:xfrm>
        </p:spPr>
        <p:txBody>
          <a:bodyPr anchor="t" anchorCtr="0"/>
          <a:lstStyle>
            <a:lvl1pPr algn="l">
              <a:defRPr sz="4500" b="0">
                <a:solidFill>
                  <a:schemeClr val="tx1"/>
                </a:solidFill>
              </a:defRPr>
            </a:lvl1pPr>
          </a:lstStyle>
          <a:p>
            <a:r>
              <a:rPr lang="sv-SE" dirty="0"/>
              <a:t>Lägg till rubrik</a:t>
            </a:r>
          </a:p>
        </p:txBody>
      </p:sp>
      <p:sp>
        <p:nvSpPr>
          <p:cNvPr id="3" name="Underrubrik 2"/>
          <p:cNvSpPr>
            <a:spLocks noGrp="1"/>
          </p:cNvSpPr>
          <p:nvPr>
            <p:ph type="subTitle" idx="1" hasCustomPrompt="1"/>
          </p:nvPr>
        </p:nvSpPr>
        <p:spPr>
          <a:xfrm>
            <a:off x="652463" y="4105275"/>
            <a:ext cx="6559549" cy="1142625"/>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underrubrik</a:t>
            </a:r>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126" y="511819"/>
            <a:ext cx="416674" cy="502601"/>
          </a:xfrm>
          <a:prstGeom prst="rect">
            <a:avLst/>
          </a:prstGeom>
        </p:spPr>
      </p:pic>
      <p:pic>
        <p:nvPicPr>
          <p:cNvPr id="11" name="Bildobjekt 10">
            <a:extLst>
              <a:ext uri="{FF2B5EF4-FFF2-40B4-BE49-F238E27FC236}">
                <a16:creationId xmlns:a16="http://schemas.microsoft.com/office/drawing/2014/main" id="{F2852F75-5113-4FCC-B254-A24522794A8F}"/>
              </a:ext>
            </a:extLst>
          </p:cNvPr>
          <p:cNvPicPr>
            <a:picLocks noChangeAspect="1"/>
          </p:cNvPicPr>
          <p:nvPr userDrawn="1"/>
        </p:nvPicPr>
        <p:blipFill>
          <a:blip r:embed="rId3"/>
          <a:stretch>
            <a:fillRect/>
          </a:stretch>
        </p:blipFill>
        <p:spPr>
          <a:xfrm>
            <a:off x="650354" y="6203154"/>
            <a:ext cx="1238140" cy="181979"/>
          </a:xfrm>
          <a:prstGeom prst="rect">
            <a:avLst/>
          </a:prstGeom>
        </p:spPr>
      </p:pic>
    </p:spTree>
    <p:extLst>
      <p:ext uri="{BB962C8B-B14F-4D97-AF65-F5344CB8AC3E}">
        <p14:creationId xmlns:p14="http://schemas.microsoft.com/office/powerpoint/2010/main" val="32456800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2" userDrawn="1">
          <p15:clr>
            <a:srgbClr val="FBAE40"/>
          </p15:clr>
        </p15:guide>
        <p15:guide id="2" orient="horz" pos="2586" userDrawn="1">
          <p15:clr>
            <a:srgbClr val="FBAE40"/>
          </p15:clr>
        </p15:guide>
        <p15:guide id="3" pos="454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underrubrik, text och bild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83723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5" y="3025140"/>
            <a:ext cx="5043488" cy="2816860"/>
          </a:xfrm>
        </p:spPr>
        <p:txBody>
          <a:bodyPr numCol="1" spcCol="0"/>
          <a:lstStyle>
            <a:lvl1pPr marL="0" indent="0">
              <a:buFontTx/>
              <a:buNone/>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hasCustomPrompt="1"/>
          </p:nvPr>
        </p:nvSpPr>
        <p:spPr>
          <a:xfrm>
            <a:off x="6491289" y="2471738"/>
            <a:ext cx="5043812" cy="3370263"/>
          </a:xfrm>
        </p:spPr>
        <p:txBody>
          <a:bodyPr/>
          <a:lstStyle>
            <a:lvl1pPr marL="0" indent="0">
              <a:buFontTx/>
              <a:buNone/>
              <a:defRPr sz="1400"/>
            </a:lvl1pPr>
          </a:lstStyle>
          <a:p>
            <a:r>
              <a:rPr lang="sv-SE" sz="1400" dirty="0"/>
              <a:t>Dra bilden till platshållaren eller klicka på ikonen för att lägga till bild</a:t>
            </a:r>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200" b="1"/>
            </a:lvl1pPr>
          </a:lstStyle>
          <a:p>
            <a:pPr lvl="0"/>
            <a:r>
              <a:rPr lang="sv-SE" dirty="0"/>
              <a:t>Lägg till bildtext</a:t>
            </a:r>
          </a:p>
        </p:txBody>
      </p:sp>
      <p:sp>
        <p:nvSpPr>
          <p:cNvPr id="8" name="Underrubrik 2">
            <a:extLst>
              <a:ext uri="{FF2B5EF4-FFF2-40B4-BE49-F238E27FC236}">
                <a16:creationId xmlns:a16="http://schemas.microsoft.com/office/drawing/2014/main" id="{6B7AF32A-151F-4743-86E3-A2A8FD96BC97}"/>
              </a:ext>
            </a:extLst>
          </p:cNvPr>
          <p:cNvSpPr>
            <a:spLocks noGrp="1"/>
          </p:cNvSpPr>
          <p:nvPr>
            <p:ph type="subTitle" idx="1" hasCustomPrompt="1"/>
          </p:nvPr>
        </p:nvSpPr>
        <p:spPr>
          <a:xfrm>
            <a:off x="652464" y="2471739"/>
            <a:ext cx="5043488" cy="403198"/>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underrubrik</a:t>
            </a:r>
          </a:p>
        </p:txBody>
      </p:sp>
    </p:spTree>
    <p:extLst>
      <p:ext uri="{BB962C8B-B14F-4D97-AF65-F5344CB8AC3E}">
        <p14:creationId xmlns:p14="http://schemas.microsoft.com/office/powerpoint/2010/main" val="317036852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text och film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837236"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5" y="2471738"/>
            <a:ext cx="5043488" cy="3370263"/>
          </a:xfrm>
        </p:spPr>
        <p:txBody>
          <a:bodyPr numCol="1" spcCol="0"/>
          <a:lstStyle>
            <a:lvl1pPr marL="0" indent="0">
              <a:buFontTx/>
              <a:buNone/>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200" b="1"/>
            </a:lvl1pPr>
          </a:lstStyle>
          <a:p>
            <a:pPr lvl="0"/>
            <a:r>
              <a:rPr lang="sv-SE" dirty="0"/>
              <a:t>Lägg till bildtext</a:t>
            </a:r>
          </a:p>
        </p:txBody>
      </p:sp>
      <p:sp>
        <p:nvSpPr>
          <p:cNvPr id="5" name="Platshållare för media 4">
            <a:extLst>
              <a:ext uri="{FF2B5EF4-FFF2-40B4-BE49-F238E27FC236}">
                <a16:creationId xmlns:a16="http://schemas.microsoft.com/office/drawing/2014/main" id="{9514EFEF-E886-4506-89F9-0C9F8DD0541E}"/>
              </a:ext>
            </a:extLst>
          </p:cNvPr>
          <p:cNvSpPr>
            <a:spLocks noGrp="1"/>
          </p:cNvSpPr>
          <p:nvPr>
            <p:ph type="media" sz="quarter" idx="16" hasCustomPrompt="1"/>
          </p:nvPr>
        </p:nvSpPr>
        <p:spPr>
          <a:xfrm>
            <a:off x="6491289" y="2471738"/>
            <a:ext cx="5043812" cy="3370263"/>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1400"/>
            </a:lvl1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Klicka på ikonen för att lägga till film</a:t>
            </a:r>
          </a:p>
        </p:txBody>
      </p:sp>
    </p:spTree>
    <p:extLst>
      <p:ext uri="{BB962C8B-B14F-4D97-AF65-F5344CB8AC3E}">
        <p14:creationId xmlns:p14="http://schemas.microsoft.com/office/powerpoint/2010/main" val="269251737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unktlista 2-spalt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6543673"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10877552" cy="3370263"/>
          </a:xfrm>
        </p:spPr>
        <p:txBody>
          <a:bodyPr numCol="2" spcCol="79560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6070733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userDrawn="1">
          <p15:clr>
            <a:srgbClr val="FBAE40"/>
          </p15:clr>
        </p15:guide>
        <p15:guide id="2" orient="horz" pos="3680" userDrawn="1">
          <p15:clr>
            <a:srgbClr val="FBAE40"/>
          </p15:clr>
        </p15:guide>
        <p15:guide id="3" orient="horz" pos="134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2-spalt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6543673" cy="1015999"/>
          </a:xfrm>
        </p:spPr>
        <p:txBody>
          <a:bodyPr/>
          <a:lstStyle>
            <a:lvl1pPr>
              <a:defRPr/>
            </a:lvl1pPr>
          </a:lstStyle>
          <a:p>
            <a:r>
              <a:rPr lang="sv-SE" dirty="0"/>
              <a:t>Lägg till rubrik </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10877552" cy="3370263"/>
          </a:xfrm>
        </p:spPr>
        <p:txBody>
          <a:bodyPr numCol="2" spcCol="795600"/>
          <a:lstStyle>
            <a:lvl1pPr marL="0" indent="0">
              <a:buFontTx/>
              <a:buNone/>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7144282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userDrawn="1">
          <p15:clr>
            <a:srgbClr val="FBAE40"/>
          </p15:clr>
        </p15:guide>
        <p15:guide id="2" orient="horz" pos="3680" userDrawn="1">
          <p15:clr>
            <a:srgbClr val="FBAE40"/>
          </p15:clr>
        </p15:guide>
        <p15:guide id="3" orient="horz" pos="134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ubrik och punktlista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6543673"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7762876" cy="3370263"/>
          </a:xfrm>
        </p:spPr>
        <p:txBody>
          <a:bodyPr numCol="1" spcCol="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27168868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680" userDrawn="1">
          <p15:clr>
            <a:srgbClr val="FBAE40"/>
          </p15:clr>
        </p15:guide>
        <p15:guide id="2" orient="horz" pos="1548" userDrawn="1">
          <p15:clr>
            <a:srgbClr val="FBAE40"/>
          </p15:clr>
        </p15:guide>
        <p15:guide id="3" pos="5314" userDrawn="1">
          <p15:clr>
            <a:srgbClr val="FBAE40"/>
          </p15:clr>
        </p15:guide>
        <p15:guide id="4" orient="horz" pos="134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och text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6543673" cy="10159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7762876" cy="3370263"/>
          </a:xfrm>
        </p:spPr>
        <p:txBody>
          <a:bodyPr numCol="1" spcCol="0"/>
          <a:lstStyle>
            <a:lvl1pPr marL="0" indent="0">
              <a:buFontTx/>
              <a:buNone/>
              <a:defRPr/>
            </a:lvl1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17215711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userDrawn="1">
          <p15:clr>
            <a:srgbClr val="FBAE40"/>
          </p15:clr>
        </p15:guide>
        <p15:guide id="2" orient="horz" pos="3680" userDrawn="1">
          <p15:clr>
            <a:srgbClr val="FBAE40"/>
          </p15:clr>
        </p15:guide>
        <p15:guide id="3" pos="5314" userDrawn="1">
          <p15:clr>
            <a:srgbClr val="FBAE40"/>
          </p15:clr>
        </p15:guide>
        <p15:guide id="4" orient="horz" pos="1344"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och två diagram_2018">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52464" y="1104901"/>
            <a:ext cx="5838825" cy="1015999"/>
          </a:xfrm>
        </p:spPr>
        <p:txBody>
          <a:bodyPr/>
          <a:lstStyle>
            <a:lvl1pPr>
              <a:defRPr/>
            </a:lvl1pPr>
          </a:lstStyle>
          <a:p>
            <a:r>
              <a:rPr lang="sv-SE" dirty="0"/>
              <a:t>Lägg till rubrik</a:t>
            </a:r>
          </a:p>
        </p:txBody>
      </p:sp>
      <p:sp>
        <p:nvSpPr>
          <p:cNvPr id="5" name="Platshållare för diagram 4">
            <a:extLst>
              <a:ext uri="{FF2B5EF4-FFF2-40B4-BE49-F238E27FC236}">
                <a16:creationId xmlns:a16="http://schemas.microsoft.com/office/drawing/2014/main" id="{6DC1A276-C385-4508-B262-19C7684F3467}"/>
              </a:ext>
            </a:extLst>
          </p:cNvPr>
          <p:cNvSpPr>
            <a:spLocks noGrp="1"/>
          </p:cNvSpPr>
          <p:nvPr>
            <p:ph type="chart" sz="quarter" idx="17"/>
          </p:nvPr>
        </p:nvSpPr>
        <p:spPr>
          <a:xfrm>
            <a:off x="6491289" y="2471738"/>
            <a:ext cx="5043812" cy="2995200"/>
          </a:xfrm>
        </p:spPr>
        <p:txBody>
          <a:bodyPr/>
          <a:lstStyle>
            <a:lvl1pPr marL="0" indent="0">
              <a:buFontTx/>
              <a:buNone/>
              <a:defRPr sz="1400"/>
            </a:lvl1pPr>
          </a:lstStyle>
          <a:p>
            <a:r>
              <a:rPr lang="sv-SE" smtClean="0"/>
              <a:t>Klicka på ikonen för att lägga till ett diagram</a:t>
            </a:r>
            <a:endParaRPr lang="sv-SE" dirty="0"/>
          </a:p>
        </p:txBody>
      </p:sp>
      <p:sp>
        <p:nvSpPr>
          <p:cNvPr id="10" name="Platshållare för sidfot 9">
            <a:extLst>
              <a:ext uri="{FF2B5EF4-FFF2-40B4-BE49-F238E27FC236}">
                <a16:creationId xmlns:a16="http://schemas.microsoft.com/office/drawing/2014/main" id="{BF174E14-3AF1-4150-82F5-21161997AD50}"/>
              </a:ext>
            </a:extLst>
          </p:cNvPr>
          <p:cNvSpPr>
            <a:spLocks noGrp="1"/>
          </p:cNvSpPr>
          <p:nvPr>
            <p:ph type="ftr" sz="quarter" idx="15"/>
          </p:nvPr>
        </p:nvSpPr>
        <p:spPr/>
        <p:txBody>
          <a:bodyPr/>
          <a:lstStyle/>
          <a:p>
            <a:r>
              <a:rPr lang="sv-SE"/>
              <a:t>Ämne / Talare</a:t>
            </a:r>
            <a:endParaRPr lang="sv-SE" dirty="0"/>
          </a:p>
        </p:txBody>
      </p:sp>
      <p:sp>
        <p:nvSpPr>
          <p:cNvPr id="12" name="Platshållare för bildnummer 11">
            <a:extLst>
              <a:ext uri="{FF2B5EF4-FFF2-40B4-BE49-F238E27FC236}">
                <a16:creationId xmlns:a16="http://schemas.microsoft.com/office/drawing/2014/main" id="{84F03971-2871-4AAE-868D-FFA6CE25AEE2}"/>
              </a:ext>
            </a:extLst>
          </p:cNvPr>
          <p:cNvSpPr>
            <a:spLocks noGrp="1"/>
          </p:cNvSpPr>
          <p:nvPr>
            <p:ph type="sldNum" sz="quarter" idx="16"/>
          </p:nvPr>
        </p:nvSpPr>
        <p:spPr/>
        <p:txBody>
          <a:bodyPr/>
          <a:lstStyle/>
          <a:p>
            <a:fld id="{E8645303-2AAE-45D1-913A-B06AE6474513}" type="slidenum">
              <a:rPr lang="sv-SE" smtClean="0"/>
              <a:pPr/>
              <a:t>‹#›</a:t>
            </a:fld>
            <a:endParaRPr lang="sv-SE" dirty="0"/>
          </a:p>
        </p:txBody>
      </p:sp>
      <p:sp>
        <p:nvSpPr>
          <p:cNvPr id="4" name="Platshållare för diagram 3">
            <a:extLst>
              <a:ext uri="{FF2B5EF4-FFF2-40B4-BE49-F238E27FC236}">
                <a16:creationId xmlns:a16="http://schemas.microsoft.com/office/drawing/2014/main" id="{AE41B2AF-280B-4AAE-8DCD-FBAC21448FEE}"/>
              </a:ext>
            </a:extLst>
          </p:cNvPr>
          <p:cNvSpPr>
            <a:spLocks noGrp="1"/>
          </p:cNvSpPr>
          <p:nvPr>
            <p:ph type="chart" sz="quarter" idx="18"/>
          </p:nvPr>
        </p:nvSpPr>
        <p:spPr>
          <a:xfrm>
            <a:off x="657225" y="2471738"/>
            <a:ext cx="5043488" cy="2995200"/>
          </a:xfrm>
        </p:spPr>
        <p:txBody>
          <a:bodyPr/>
          <a:lstStyle>
            <a:lvl1pPr marL="0" indent="0">
              <a:buFontTx/>
              <a:buNone/>
              <a:defRPr sz="1400"/>
            </a:lvl1pPr>
          </a:lstStyle>
          <a:p>
            <a:r>
              <a:rPr lang="sv-SE" smtClean="0"/>
              <a:t>Klicka på ikonen för att lägga till ett diagram</a:t>
            </a:r>
            <a:endParaRPr lang="sv-SE" dirty="0"/>
          </a:p>
        </p:txBody>
      </p:sp>
      <p:sp>
        <p:nvSpPr>
          <p:cNvPr id="7" name="Platshållare för text 5">
            <a:extLst>
              <a:ext uri="{FF2B5EF4-FFF2-40B4-BE49-F238E27FC236}">
                <a16:creationId xmlns:a16="http://schemas.microsoft.com/office/drawing/2014/main" id="{09ED3659-0612-48F9-9D43-3A1768A4EF01}"/>
              </a:ext>
            </a:extLst>
          </p:cNvPr>
          <p:cNvSpPr>
            <a:spLocks noGrp="1"/>
          </p:cNvSpPr>
          <p:nvPr>
            <p:ph type="body" sz="quarter" idx="14" hasCustomPrompt="1"/>
          </p:nvPr>
        </p:nvSpPr>
        <p:spPr>
          <a:xfrm>
            <a:off x="652462" y="5562600"/>
            <a:ext cx="5048252" cy="280988"/>
          </a:xfrm>
        </p:spPr>
        <p:txBody>
          <a:bodyPr/>
          <a:lstStyle>
            <a:lvl1pPr marL="0" indent="0">
              <a:buFontTx/>
              <a:buNone/>
              <a:defRPr sz="1200" b="1"/>
            </a:lvl1pPr>
          </a:lstStyle>
          <a:p>
            <a:pPr lvl="0"/>
            <a:r>
              <a:rPr lang="sv-SE" dirty="0"/>
              <a:t>Lägg till bildtext</a:t>
            </a:r>
          </a:p>
          <a:p>
            <a:pPr lvl="0"/>
            <a:endParaRPr lang="sv-SE" dirty="0"/>
          </a:p>
        </p:txBody>
      </p:sp>
      <p:sp>
        <p:nvSpPr>
          <p:cNvPr id="8" name="Platshållare för text 5">
            <a:extLst>
              <a:ext uri="{FF2B5EF4-FFF2-40B4-BE49-F238E27FC236}">
                <a16:creationId xmlns:a16="http://schemas.microsoft.com/office/drawing/2014/main" id="{F744B93C-0805-4951-974A-A2C6BAEEA029}"/>
              </a:ext>
            </a:extLst>
          </p:cNvPr>
          <p:cNvSpPr>
            <a:spLocks noGrp="1"/>
          </p:cNvSpPr>
          <p:nvPr>
            <p:ph type="body" sz="quarter" idx="19" hasCustomPrompt="1"/>
          </p:nvPr>
        </p:nvSpPr>
        <p:spPr>
          <a:xfrm>
            <a:off x="6491289" y="5562600"/>
            <a:ext cx="5048252" cy="280988"/>
          </a:xfrm>
        </p:spPr>
        <p:txBody>
          <a:bodyPr/>
          <a:lstStyle>
            <a:lvl1pPr marL="0" indent="0">
              <a:buFontTx/>
              <a:buNone/>
              <a:defRPr sz="1200" b="1"/>
            </a:lvl1pPr>
          </a:lstStyle>
          <a:p>
            <a:pPr lvl="0"/>
            <a:r>
              <a:rPr lang="sv-SE" dirty="0"/>
              <a:t>Lägg till bildtext</a:t>
            </a:r>
          </a:p>
          <a:p>
            <a:pPr lvl="0"/>
            <a:endParaRPr lang="sv-SE" dirty="0"/>
          </a:p>
        </p:txBody>
      </p:sp>
    </p:spTree>
    <p:extLst>
      <p:ext uri="{BB962C8B-B14F-4D97-AF65-F5344CB8AC3E}">
        <p14:creationId xmlns:p14="http://schemas.microsoft.com/office/powerpoint/2010/main" val="429468698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680" userDrawn="1">
          <p15:clr>
            <a:srgbClr val="FBAE40"/>
          </p15:clr>
        </p15:guide>
        <p15:guide id="2" orient="horz" pos="3453" userDrawn="1">
          <p15:clr>
            <a:srgbClr val="FBAE40"/>
          </p15:clr>
        </p15:guide>
        <p15:guide id="3" orient="horz" pos="1548" userDrawn="1">
          <p15:clr>
            <a:srgbClr val="FBAE40"/>
          </p15:clr>
        </p15:guide>
        <p15:guide id="4" pos="3591" userDrawn="1">
          <p15:clr>
            <a:srgbClr val="FBAE40"/>
          </p15:clr>
        </p15:guide>
        <p15:guide id="5" pos="4089" userDrawn="1">
          <p15:clr>
            <a:srgbClr val="FBAE40"/>
          </p15:clr>
        </p15:guide>
        <p15:guide id="6" orient="horz" pos="1344"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fyra bilder__2018">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52465" y="1104901"/>
            <a:ext cx="5838824" cy="520699"/>
          </a:xfrm>
        </p:spPr>
        <p:txBody>
          <a:bodyPr/>
          <a:lstStyle>
            <a:lvl1pPr>
              <a:defRPr/>
            </a:lvl1pPr>
          </a:lstStyle>
          <a:p>
            <a:r>
              <a:rPr lang="sv-SE" dirty="0"/>
              <a:t>Lägg till rubrik</a:t>
            </a:r>
          </a:p>
        </p:txBody>
      </p:sp>
      <p:sp>
        <p:nvSpPr>
          <p:cNvPr id="10" name="Platshållare för sidfot 9">
            <a:extLst>
              <a:ext uri="{FF2B5EF4-FFF2-40B4-BE49-F238E27FC236}">
                <a16:creationId xmlns:a16="http://schemas.microsoft.com/office/drawing/2014/main" id="{BF174E14-3AF1-4150-82F5-21161997AD50}"/>
              </a:ext>
            </a:extLst>
          </p:cNvPr>
          <p:cNvSpPr>
            <a:spLocks noGrp="1"/>
          </p:cNvSpPr>
          <p:nvPr>
            <p:ph type="ftr" sz="quarter" idx="15"/>
          </p:nvPr>
        </p:nvSpPr>
        <p:spPr/>
        <p:txBody>
          <a:bodyPr/>
          <a:lstStyle/>
          <a:p>
            <a:r>
              <a:rPr lang="sv-SE"/>
              <a:t>Ämne / Talare</a:t>
            </a:r>
            <a:endParaRPr lang="sv-SE" dirty="0"/>
          </a:p>
        </p:txBody>
      </p:sp>
      <p:sp>
        <p:nvSpPr>
          <p:cNvPr id="12" name="Platshållare för bildnummer 11">
            <a:extLst>
              <a:ext uri="{FF2B5EF4-FFF2-40B4-BE49-F238E27FC236}">
                <a16:creationId xmlns:a16="http://schemas.microsoft.com/office/drawing/2014/main" id="{84F03971-2871-4AAE-868D-FFA6CE25AEE2}"/>
              </a:ext>
            </a:extLst>
          </p:cNvPr>
          <p:cNvSpPr>
            <a:spLocks noGrp="1"/>
          </p:cNvSpPr>
          <p:nvPr>
            <p:ph type="sldNum" sz="quarter" idx="16"/>
          </p:nvPr>
        </p:nvSpPr>
        <p:spPr/>
        <p:txBody>
          <a:bodyPr/>
          <a:lstStyle/>
          <a:p>
            <a:fld id="{E8645303-2AAE-45D1-913A-B06AE6474513}" type="slidenum">
              <a:rPr lang="sv-SE" smtClean="0"/>
              <a:pPr/>
              <a:t>‹#›</a:t>
            </a:fld>
            <a:endParaRPr lang="sv-SE" dirty="0"/>
          </a:p>
        </p:txBody>
      </p:sp>
      <p:sp>
        <p:nvSpPr>
          <p:cNvPr id="4" name="Platshållare för bild 3">
            <a:extLst>
              <a:ext uri="{FF2B5EF4-FFF2-40B4-BE49-F238E27FC236}">
                <a16:creationId xmlns:a16="http://schemas.microsoft.com/office/drawing/2014/main" id="{1115E5A6-E1FE-4957-A928-690C9A8FD320}"/>
              </a:ext>
            </a:extLst>
          </p:cNvPr>
          <p:cNvSpPr>
            <a:spLocks noGrp="1"/>
          </p:cNvSpPr>
          <p:nvPr>
            <p:ph type="pic" sz="quarter" idx="17" hasCustomPrompt="1"/>
          </p:nvPr>
        </p:nvSpPr>
        <p:spPr>
          <a:xfrm>
            <a:off x="657225" y="1773238"/>
            <a:ext cx="3013075" cy="4590000"/>
          </a:xfrm>
        </p:spPr>
        <p:txBody>
          <a:bodyPr/>
          <a:lstStyle>
            <a:lvl1pPr marL="0" indent="0">
              <a:buFontTx/>
              <a:buNone/>
              <a:defRPr sz="1400"/>
            </a:lvl1pPr>
          </a:lstStyle>
          <a:p>
            <a:r>
              <a:rPr lang="sv-SE" dirty="0"/>
              <a:t>Dra bilden till platshållaren eller klicka på ikonen för att lägga till bild</a:t>
            </a:r>
          </a:p>
          <a:p>
            <a:endParaRPr lang="sv-SE" dirty="0"/>
          </a:p>
        </p:txBody>
      </p:sp>
      <p:sp>
        <p:nvSpPr>
          <p:cNvPr id="13" name="Platshållare för bild 3">
            <a:extLst>
              <a:ext uri="{FF2B5EF4-FFF2-40B4-BE49-F238E27FC236}">
                <a16:creationId xmlns:a16="http://schemas.microsoft.com/office/drawing/2014/main" id="{2421C565-F653-4AB8-9E8B-EC517A442BF7}"/>
              </a:ext>
            </a:extLst>
          </p:cNvPr>
          <p:cNvSpPr>
            <a:spLocks noGrp="1"/>
          </p:cNvSpPr>
          <p:nvPr>
            <p:ph type="pic" sz="quarter" idx="18" hasCustomPrompt="1"/>
          </p:nvPr>
        </p:nvSpPr>
        <p:spPr>
          <a:xfrm>
            <a:off x="3933825" y="1777184"/>
            <a:ext cx="3861435" cy="4590000"/>
          </a:xfrm>
        </p:spPr>
        <p:txBody>
          <a:bodyPr/>
          <a:lstStyle>
            <a:lvl1pPr marL="0" indent="0">
              <a:buFontTx/>
              <a:buNone/>
              <a:defRPr sz="1400"/>
            </a:lvl1pPr>
          </a:lstStyle>
          <a:p>
            <a:r>
              <a:rPr lang="sv-SE" dirty="0"/>
              <a:t>Dra bilden till platshållaren eller klicka på ikonen för att lägga till bild</a:t>
            </a:r>
          </a:p>
          <a:p>
            <a:endParaRPr lang="sv-SE" dirty="0"/>
          </a:p>
        </p:txBody>
      </p:sp>
      <p:sp>
        <p:nvSpPr>
          <p:cNvPr id="16" name="Platshållare för bild 15">
            <a:extLst>
              <a:ext uri="{FF2B5EF4-FFF2-40B4-BE49-F238E27FC236}">
                <a16:creationId xmlns:a16="http://schemas.microsoft.com/office/drawing/2014/main" id="{E8158133-B7EB-413C-AA29-7248E987F5D6}"/>
              </a:ext>
            </a:extLst>
          </p:cNvPr>
          <p:cNvSpPr>
            <a:spLocks noGrp="1"/>
          </p:cNvSpPr>
          <p:nvPr>
            <p:ph type="pic" sz="quarter" idx="19" hasCustomPrompt="1"/>
          </p:nvPr>
        </p:nvSpPr>
        <p:spPr>
          <a:xfrm>
            <a:off x="8039099" y="1773238"/>
            <a:ext cx="3496001" cy="2373613"/>
          </a:xfrm>
        </p:spPr>
        <p:txBody>
          <a:bodyPr/>
          <a:lstStyle>
            <a:lvl1pPr marL="0" indent="0">
              <a:buFontTx/>
              <a:buNone/>
              <a:defRPr sz="1400"/>
            </a:lvl1pPr>
          </a:lstStyle>
          <a:p>
            <a:r>
              <a:rPr lang="sv-SE" dirty="0"/>
              <a:t>Dra bilden till platshållaren eller klicka på ikonen för att lägga till bild</a:t>
            </a:r>
          </a:p>
          <a:p>
            <a:endParaRPr lang="sv-SE" dirty="0"/>
          </a:p>
        </p:txBody>
      </p:sp>
      <p:sp>
        <p:nvSpPr>
          <p:cNvPr id="18" name="Platshållare för bild 17">
            <a:extLst>
              <a:ext uri="{FF2B5EF4-FFF2-40B4-BE49-F238E27FC236}">
                <a16:creationId xmlns:a16="http://schemas.microsoft.com/office/drawing/2014/main" id="{BA938F8B-0DEF-4686-A0F3-9EE1AA5EEBD3}"/>
              </a:ext>
            </a:extLst>
          </p:cNvPr>
          <p:cNvSpPr>
            <a:spLocks noGrp="1"/>
          </p:cNvSpPr>
          <p:nvPr>
            <p:ph type="pic" sz="quarter" idx="20" hasCustomPrompt="1"/>
          </p:nvPr>
        </p:nvSpPr>
        <p:spPr>
          <a:xfrm>
            <a:off x="8039098" y="4394501"/>
            <a:ext cx="3496001" cy="1968737"/>
          </a:xfrm>
        </p:spPr>
        <p:txBody>
          <a:bodyPr/>
          <a:lstStyle>
            <a:lvl1pPr marL="0" indent="0">
              <a:buFontTx/>
              <a:buNone/>
              <a:defRPr sz="1400"/>
            </a:lvl1pPr>
          </a:lstStyle>
          <a:p>
            <a:r>
              <a:rPr lang="sv-SE" dirty="0"/>
              <a:t>Dra bilden till platshållaren eller klicka på ikonen för att lägga till bild</a:t>
            </a:r>
          </a:p>
          <a:p>
            <a:endParaRPr lang="sv-SE" dirty="0"/>
          </a:p>
        </p:txBody>
      </p:sp>
    </p:spTree>
    <p:extLst>
      <p:ext uri="{BB962C8B-B14F-4D97-AF65-F5344CB8AC3E}">
        <p14:creationId xmlns:p14="http://schemas.microsoft.com/office/powerpoint/2010/main" val="37764364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1025" userDrawn="1">
          <p15:clr>
            <a:srgbClr val="FBAE40"/>
          </p15:clr>
        </p15:guide>
        <p15:guide id="3" orient="horz" pos="3997" userDrawn="1">
          <p15:clr>
            <a:srgbClr val="FBAE40"/>
          </p15:clr>
        </p15:guide>
        <p15:guide id="4" orient="horz" pos="1117"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bild__2018">
    <p:spTree>
      <p:nvGrpSpPr>
        <p:cNvPr id="1" name=""/>
        <p:cNvGrpSpPr/>
        <p:nvPr/>
      </p:nvGrpSpPr>
      <p:grpSpPr>
        <a:xfrm>
          <a:off x="0" y="0"/>
          <a:ext cx="0" cy="0"/>
          <a:chOff x="0" y="0"/>
          <a:chExt cx="0" cy="0"/>
        </a:xfrm>
      </p:grpSpPr>
      <p:sp>
        <p:nvSpPr>
          <p:cNvPr id="6" name="Platshållare för bild 3">
            <a:extLst>
              <a:ext uri="{FF2B5EF4-FFF2-40B4-BE49-F238E27FC236}">
                <a16:creationId xmlns:a16="http://schemas.microsoft.com/office/drawing/2014/main" id="{7B086A15-D39B-4E83-93F0-D25F67EA54A9}"/>
              </a:ext>
            </a:extLst>
          </p:cNvPr>
          <p:cNvSpPr>
            <a:spLocks noGrp="1"/>
          </p:cNvSpPr>
          <p:nvPr>
            <p:ph type="pic" sz="quarter" idx="17" hasCustomPrompt="1"/>
          </p:nvPr>
        </p:nvSpPr>
        <p:spPr>
          <a:xfrm>
            <a:off x="657224" y="1798982"/>
            <a:ext cx="8516593" cy="4564255"/>
          </a:xfrm>
        </p:spPr>
        <p:txBody>
          <a:bodyPr/>
          <a:lstStyle>
            <a:lvl1pPr marL="0" indent="0">
              <a:buFontTx/>
              <a:buNone/>
              <a:defRPr sz="1400"/>
            </a:lvl1pPr>
          </a:lstStyle>
          <a:p>
            <a:r>
              <a:rPr lang="sv-SE" dirty="0"/>
              <a:t>Dra bilden till platshållaren eller klicka på ikonen för att lägga till bild</a:t>
            </a:r>
          </a:p>
        </p:txBody>
      </p:sp>
      <p:sp>
        <p:nvSpPr>
          <p:cNvPr id="7" name="Rubrik 6"/>
          <p:cNvSpPr>
            <a:spLocks noGrp="1"/>
          </p:cNvSpPr>
          <p:nvPr>
            <p:ph type="title" hasCustomPrompt="1"/>
          </p:nvPr>
        </p:nvSpPr>
        <p:spPr>
          <a:xfrm>
            <a:off x="652465" y="1104901"/>
            <a:ext cx="5838824" cy="5206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8" name="Platshållare för text 5">
            <a:extLst>
              <a:ext uri="{FF2B5EF4-FFF2-40B4-BE49-F238E27FC236}">
                <a16:creationId xmlns:a16="http://schemas.microsoft.com/office/drawing/2014/main" id="{3CCA9A24-6578-4DDA-B892-C493C22A93F5}"/>
              </a:ext>
            </a:extLst>
          </p:cNvPr>
          <p:cNvSpPr>
            <a:spLocks noGrp="1"/>
          </p:cNvSpPr>
          <p:nvPr>
            <p:ph type="body" sz="quarter" idx="14" hasCustomPrompt="1"/>
          </p:nvPr>
        </p:nvSpPr>
        <p:spPr>
          <a:xfrm>
            <a:off x="9273209" y="5933661"/>
            <a:ext cx="2266329" cy="429577"/>
          </a:xfrm>
        </p:spPr>
        <p:txBody>
          <a:bodyPr/>
          <a:lstStyle>
            <a:lvl1pPr marL="0" indent="0">
              <a:buFontTx/>
              <a:buNone/>
              <a:defRPr sz="1200" b="1"/>
            </a:lvl1pPr>
          </a:lstStyle>
          <a:p>
            <a:pPr lvl="0"/>
            <a:r>
              <a:rPr lang="sv-SE" dirty="0"/>
              <a:t>Lägg till bildtext</a:t>
            </a:r>
          </a:p>
        </p:txBody>
      </p:sp>
    </p:spTree>
    <p:extLst>
      <p:ext uri="{BB962C8B-B14F-4D97-AF65-F5344CB8AC3E}">
        <p14:creationId xmlns:p14="http://schemas.microsoft.com/office/powerpoint/2010/main" val="8786992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1025" userDrawn="1">
          <p15:clr>
            <a:srgbClr val="FBAE40"/>
          </p15:clr>
        </p15:guide>
        <p15:guide id="3" orient="horz" pos="3997" userDrawn="1">
          <p15:clr>
            <a:srgbClr val="FBAE40"/>
          </p15:clr>
        </p15:guide>
        <p15:guide id="4" pos="4692" userDrawn="1">
          <p15:clr>
            <a:srgbClr val="FBAE40"/>
          </p15:clr>
        </p15:guide>
        <p15:guide id="5" orient="horz" pos="1117"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ubrik och film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5" y="1104901"/>
            <a:ext cx="5838824" cy="520699"/>
          </a:xfrm>
        </p:spPr>
        <p:txBody>
          <a:bodyPr/>
          <a:lstStyle>
            <a:lvl1pPr>
              <a:defRPr/>
            </a:lvl1pPr>
          </a:lstStyle>
          <a:p>
            <a:r>
              <a:rPr lang="sv-SE" dirty="0"/>
              <a:t>Lägg till rubrik</a:t>
            </a:r>
          </a:p>
        </p:txBody>
      </p:sp>
      <p:sp>
        <p:nvSpPr>
          <p:cNvPr id="9" name="Platshållare för sidfot 8"/>
          <p:cNvSpPr>
            <a:spLocks noGrp="1"/>
          </p:cNvSpPr>
          <p:nvPr>
            <p:ph type="ftr" sz="quarter" idx="11"/>
          </p:nvPr>
        </p:nvSpPr>
        <p:spPr/>
        <p:txBody>
          <a:bodyPr/>
          <a:lstStyle/>
          <a:p>
            <a:r>
              <a:rPr lang="sv-SE"/>
              <a:t>Ämne / Talare</a:t>
            </a:r>
            <a:endParaRPr lang="sv-SE" dirty="0"/>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media 2">
            <a:extLst>
              <a:ext uri="{FF2B5EF4-FFF2-40B4-BE49-F238E27FC236}">
                <a16:creationId xmlns:a16="http://schemas.microsoft.com/office/drawing/2014/main" id="{5FA18B0C-769A-4680-B1EF-08C465CE77B7}"/>
              </a:ext>
            </a:extLst>
          </p:cNvPr>
          <p:cNvSpPr>
            <a:spLocks noGrp="1"/>
          </p:cNvSpPr>
          <p:nvPr>
            <p:ph type="media" sz="quarter" idx="13" hasCustomPrompt="1"/>
          </p:nvPr>
        </p:nvSpPr>
        <p:spPr>
          <a:xfrm>
            <a:off x="657225" y="1773238"/>
            <a:ext cx="6788605" cy="4590000"/>
          </a:xfrm>
        </p:spPr>
        <p:txBody>
          <a:bodyPr/>
          <a:lstStyle>
            <a:lvl1pPr marL="0" indent="0">
              <a:buFontTx/>
              <a:buNone/>
              <a:defRPr sz="1400"/>
            </a:lvl1pPr>
          </a:lstStyle>
          <a:p>
            <a:r>
              <a:rPr lang="sv-SE" dirty="0"/>
              <a:t>Klicka på ikonen för att lägga till film</a:t>
            </a:r>
          </a:p>
        </p:txBody>
      </p:sp>
      <p:sp>
        <p:nvSpPr>
          <p:cNvPr id="6" name="Platshållare för text 5">
            <a:extLst>
              <a:ext uri="{FF2B5EF4-FFF2-40B4-BE49-F238E27FC236}">
                <a16:creationId xmlns:a16="http://schemas.microsoft.com/office/drawing/2014/main" id="{D53CD2AE-6523-4354-9046-8E0E5570057F}"/>
              </a:ext>
            </a:extLst>
          </p:cNvPr>
          <p:cNvSpPr>
            <a:spLocks noGrp="1"/>
          </p:cNvSpPr>
          <p:nvPr>
            <p:ph type="body" sz="quarter" idx="14" hasCustomPrompt="1"/>
          </p:nvPr>
        </p:nvSpPr>
        <p:spPr>
          <a:xfrm>
            <a:off x="7573099" y="6140988"/>
            <a:ext cx="3966439" cy="222250"/>
          </a:xfrm>
        </p:spPr>
        <p:txBody>
          <a:bodyPr/>
          <a:lstStyle>
            <a:lvl1pPr marL="0" indent="0">
              <a:buFontTx/>
              <a:buNone/>
              <a:defRPr sz="1200" b="1"/>
            </a:lvl1pPr>
          </a:lstStyle>
          <a:p>
            <a:pPr lvl="0"/>
            <a:r>
              <a:rPr lang="sv-SE" dirty="0"/>
              <a:t>Lägg till bildtext</a:t>
            </a:r>
          </a:p>
        </p:txBody>
      </p:sp>
    </p:spTree>
    <p:extLst>
      <p:ext uri="{BB962C8B-B14F-4D97-AF65-F5344CB8AC3E}">
        <p14:creationId xmlns:p14="http://schemas.microsoft.com/office/powerpoint/2010/main" val="257100487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26" userDrawn="1">
          <p15:clr>
            <a:srgbClr val="FBAE40"/>
          </p15:clr>
        </p15:guide>
        <p15:guide id="2" orient="horz" pos="3997" userDrawn="1">
          <p15:clr>
            <a:srgbClr val="FBAE40"/>
          </p15:clr>
        </p15:guide>
        <p15:guide id="3" orient="horz" pos="1117" userDrawn="1">
          <p15:clr>
            <a:srgbClr val="FBAE40"/>
          </p15:clr>
        </p15:guide>
        <p15:guide id="4" pos="469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Forskningsinfrastruktur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rgbClr val="5000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baseline="0">
                <a:solidFill>
                  <a:schemeClr val="bg1"/>
                </a:solidFill>
              </a:defRPr>
            </a:lvl1pPr>
          </a:lstStyle>
          <a:p>
            <a:r>
              <a:rPr lang="sv-SE" dirty="0"/>
              <a:t>Lägg till </a:t>
            </a:r>
            <a:r>
              <a:rPr lang="sv-SE" dirty="0" smtClean="0"/>
              <a:t>rubrik</a:t>
            </a:r>
            <a:endParaRPr lang="sv-SE" dirty="0"/>
          </a:p>
        </p:txBody>
      </p:sp>
      <p:sp>
        <p:nvSpPr>
          <p:cNvPr id="3" name="Underrubrik 2"/>
          <p:cNvSpPr>
            <a:spLocks noGrp="1"/>
          </p:cNvSpPr>
          <p:nvPr>
            <p:ph type="subTitle" idx="1" hasCustomPrompt="1"/>
          </p:nvPr>
        </p:nvSpPr>
        <p:spPr bwMode="white">
          <a:xfrm>
            <a:off x="652463" y="4105275"/>
            <a:ext cx="6559549" cy="114262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a:t>
            </a:r>
            <a:r>
              <a:rPr lang="sv-SE" dirty="0" smtClean="0"/>
              <a:t>underrubrik – obs! färgen används endast till forskningsinfrastruktur</a:t>
            </a:r>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B1F21807-459A-4FDC-A61C-56CC7DEDE085}"/>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29749351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2" userDrawn="1">
          <p15:clr>
            <a:srgbClr val="FBAE40"/>
          </p15:clr>
        </p15:guide>
        <p15:guide id="2" orient="horz" pos="2586" userDrawn="1">
          <p15:clr>
            <a:srgbClr val="FBAE40"/>
          </p15:clr>
        </p15:guide>
        <p15:guide id="3" pos="454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__2018">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Lägg till rubrik</a:t>
            </a:r>
          </a:p>
        </p:txBody>
      </p:sp>
      <p:sp>
        <p:nvSpPr>
          <p:cNvPr id="4" name="Platshållare för sidfot 3"/>
          <p:cNvSpPr>
            <a:spLocks noGrp="1"/>
          </p:cNvSpPr>
          <p:nvPr>
            <p:ph type="ftr" sz="quarter" idx="11"/>
          </p:nvPr>
        </p:nvSpPr>
        <p:spPr/>
        <p:txBody>
          <a:bodyPr/>
          <a:lstStyle/>
          <a:p>
            <a:r>
              <a:rPr lang="sv-SE"/>
              <a:t>Ämne / Talare</a:t>
            </a:r>
            <a:endParaRPr lang="sv-SE" dirty="0"/>
          </a:p>
        </p:txBody>
      </p:sp>
      <p:sp>
        <p:nvSpPr>
          <p:cNvPr id="5" name="Platshållare för bildnummer 4"/>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258278469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344"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__2018">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a:t>Ämne / Talare</a:t>
            </a:r>
            <a:endParaRPr lang="sv-SE" dirty="0"/>
          </a:p>
        </p:txBody>
      </p:sp>
      <p:sp>
        <p:nvSpPr>
          <p:cNvPr id="4" name="Platshållare för bildnummer 3"/>
          <p:cNvSpPr>
            <a:spLocks noGrp="1"/>
          </p:cNvSpPr>
          <p:nvPr>
            <p:ph type="sldNum" sz="quarter" idx="12"/>
          </p:nvPr>
        </p:nvSpPr>
        <p:spPr/>
        <p:txBody>
          <a:bodyPr/>
          <a:lstStyle/>
          <a:p>
            <a:fld id="{E8645303-2AAE-45D1-913A-B06AE6474513}" type="slidenum">
              <a:rPr lang="sv-SE" smtClean="0"/>
              <a:t>‹#›</a:t>
            </a:fld>
            <a:endParaRPr lang="sv-SE" dirty="0"/>
          </a:p>
        </p:txBody>
      </p:sp>
    </p:spTree>
    <p:extLst>
      <p:ext uri="{BB962C8B-B14F-4D97-AF65-F5344CB8AC3E}">
        <p14:creationId xmlns:p14="http://schemas.microsoft.com/office/powerpoint/2010/main" val="312300799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om du vill redigera mall för underrubrikformat</a:t>
            </a:r>
            <a:endParaRPr lang="sv-SE"/>
          </a:p>
        </p:txBody>
      </p:sp>
      <p:sp>
        <p:nvSpPr>
          <p:cNvPr id="4" name="Platshållare för datum 3"/>
          <p:cNvSpPr>
            <a:spLocks noGrp="1"/>
          </p:cNvSpPr>
          <p:nvPr>
            <p:ph type="dt" sz="half" idx="10"/>
          </p:nvPr>
        </p:nvSpPr>
        <p:spPr/>
        <p:txBody>
          <a:bodyPr/>
          <a:lstStyle/>
          <a:p>
            <a:fld id="{94B12ED0-3A33-462F-81D2-FB35D6959A1C}" type="datetimeFigureOut">
              <a:rPr lang="sv-SE" smtClean="0"/>
              <a:t>2019-05-16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983D467-C7CA-4F8F-AC12-61535E2DC5E8}" type="slidenum">
              <a:rPr lang="sv-SE" smtClean="0"/>
              <a:t>‹#›</a:t>
            </a:fld>
            <a:endParaRPr lang="sv-SE"/>
          </a:p>
        </p:txBody>
      </p:sp>
    </p:spTree>
    <p:extLst>
      <p:ext uri="{BB962C8B-B14F-4D97-AF65-F5344CB8AC3E}">
        <p14:creationId xmlns:p14="http://schemas.microsoft.com/office/powerpoint/2010/main" val="2323407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4B12ED0-3A33-462F-81D2-FB35D6959A1C}" type="datetimeFigureOut">
              <a:rPr lang="sv-SE" smtClean="0"/>
              <a:t>2019-05-16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983D467-C7CA-4F8F-AC12-61535E2DC5E8}" type="slidenum">
              <a:rPr lang="sv-SE" smtClean="0"/>
              <a:t>‹#›</a:t>
            </a:fld>
            <a:endParaRPr lang="sv-SE"/>
          </a:p>
        </p:txBody>
      </p:sp>
    </p:spTree>
    <p:extLst>
      <p:ext uri="{BB962C8B-B14F-4D97-AF65-F5344CB8AC3E}">
        <p14:creationId xmlns:p14="http://schemas.microsoft.com/office/powerpoint/2010/main" val="30748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94B12ED0-3A33-462F-81D2-FB35D6959A1C}" type="datetimeFigureOut">
              <a:rPr lang="sv-SE" smtClean="0"/>
              <a:t>2019-05-16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983D467-C7CA-4F8F-AC12-61535E2DC5E8}" type="slidenum">
              <a:rPr lang="sv-SE" smtClean="0"/>
              <a:t>‹#›</a:t>
            </a:fld>
            <a:endParaRPr lang="sv-SE"/>
          </a:p>
        </p:txBody>
      </p:sp>
    </p:spTree>
    <p:extLst>
      <p:ext uri="{BB962C8B-B14F-4D97-AF65-F5344CB8AC3E}">
        <p14:creationId xmlns:p14="http://schemas.microsoft.com/office/powerpoint/2010/main" val="2932900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4B12ED0-3A33-462F-81D2-FB35D6959A1C}" type="datetimeFigureOut">
              <a:rPr lang="sv-SE" smtClean="0"/>
              <a:t>2019-05-16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983D467-C7CA-4F8F-AC12-61535E2DC5E8}" type="slidenum">
              <a:rPr lang="sv-SE" smtClean="0"/>
              <a:t>‹#›</a:t>
            </a:fld>
            <a:endParaRPr lang="sv-SE"/>
          </a:p>
        </p:txBody>
      </p:sp>
    </p:spTree>
    <p:extLst>
      <p:ext uri="{BB962C8B-B14F-4D97-AF65-F5344CB8AC3E}">
        <p14:creationId xmlns:p14="http://schemas.microsoft.com/office/powerpoint/2010/main" val="1383020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4B12ED0-3A33-462F-81D2-FB35D6959A1C}" type="datetimeFigureOut">
              <a:rPr lang="sv-SE" smtClean="0"/>
              <a:t>2019-05-16</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A983D467-C7CA-4F8F-AC12-61535E2DC5E8}" type="slidenum">
              <a:rPr lang="sv-SE" smtClean="0"/>
              <a:t>‹#›</a:t>
            </a:fld>
            <a:endParaRPr lang="sv-SE"/>
          </a:p>
        </p:txBody>
      </p:sp>
    </p:spTree>
    <p:extLst>
      <p:ext uri="{BB962C8B-B14F-4D97-AF65-F5344CB8AC3E}">
        <p14:creationId xmlns:p14="http://schemas.microsoft.com/office/powerpoint/2010/main" val="37855237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4B12ED0-3A33-462F-81D2-FB35D6959A1C}" type="datetimeFigureOut">
              <a:rPr lang="sv-SE" smtClean="0"/>
              <a:t>2019-05-16</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983D467-C7CA-4F8F-AC12-61535E2DC5E8}" type="slidenum">
              <a:rPr lang="sv-SE" smtClean="0"/>
              <a:t>‹#›</a:t>
            </a:fld>
            <a:endParaRPr lang="sv-SE"/>
          </a:p>
        </p:txBody>
      </p:sp>
    </p:spTree>
    <p:extLst>
      <p:ext uri="{BB962C8B-B14F-4D97-AF65-F5344CB8AC3E}">
        <p14:creationId xmlns:p14="http://schemas.microsoft.com/office/powerpoint/2010/main" val="30144155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4B12ED0-3A33-462F-81D2-FB35D6959A1C}" type="datetimeFigureOut">
              <a:rPr lang="sv-SE" smtClean="0"/>
              <a:t>2019-05-16</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A983D467-C7CA-4F8F-AC12-61535E2DC5E8}" type="slidenum">
              <a:rPr lang="sv-SE" smtClean="0"/>
              <a:t>‹#›</a:t>
            </a:fld>
            <a:endParaRPr lang="sv-SE"/>
          </a:p>
        </p:txBody>
      </p:sp>
    </p:spTree>
    <p:extLst>
      <p:ext uri="{BB962C8B-B14F-4D97-AF65-F5344CB8AC3E}">
        <p14:creationId xmlns:p14="http://schemas.microsoft.com/office/powerpoint/2010/main" val="22679216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94B12ED0-3A33-462F-81D2-FB35D6959A1C}" type="datetimeFigureOut">
              <a:rPr lang="sv-SE" smtClean="0"/>
              <a:t>2019-05-16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983D467-C7CA-4F8F-AC12-61535E2DC5E8}" type="slidenum">
              <a:rPr lang="sv-SE" smtClean="0"/>
              <a:t>‹#›</a:t>
            </a:fld>
            <a:endParaRPr lang="sv-SE"/>
          </a:p>
        </p:txBody>
      </p:sp>
    </p:spTree>
    <p:extLst>
      <p:ext uri="{BB962C8B-B14F-4D97-AF65-F5344CB8AC3E}">
        <p14:creationId xmlns:p14="http://schemas.microsoft.com/office/powerpoint/2010/main" val="951774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Humaniora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tx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a:t>
            </a:r>
            <a:r>
              <a:rPr lang="sv-SE" dirty="0" smtClean="0"/>
              <a:t>underrubrik </a:t>
            </a:r>
            <a:br>
              <a:rPr lang="sv-SE" dirty="0" smtClean="0"/>
            </a:br>
            <a:r>
              <a:rPr lang="sv-SE" dirty="0" smtClean="0"/>
              <a:t>Obs! färgen används endast till humaniora</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bwMode="white">
          <a:xfrm>
            <a:off x="650126" y="511819"/>
            <a:ext cx="416674" cy="502601"/>
          </a:xfrm>
          <a:prstGeom prst="rect">
            <a:avLst/>
          </a:prstGeom>
        </p:spPr>
      </p:pic>
      <p:pic>
        <p:nvPicPr>
          <p:cNvPr id="11" name="Bildobjekt 10">
            <a:extLst>
              <a:ext uri="{FF2B5EF4-FFF2-40B4-BE49-F238E27FC236}">
                <a16:creationId xmlns:a16="http://schemas.microsoft.com/office/drawing/2014/main" id="{B84C1338-DAEF-438D-8475-B8447B794558}"/>
              </a:ext>
            </a:extLst>
          </p:cNvPr>
          <p:cNvPicPr>
            <a:picLocks noChangeAspect="1"/>
          </p:cNvPicPr>
          <p:nvPr userDrawn="1"/>
        </p:nvPicPr>
        <p:blipFill>
          <a:blip r:embed="rId3"/>
          <a:stretch>
            <a:fillRect/>
          </a:stretch>
        </p:blipFill>
        <p:spPr bwMode="white">
          <a:xfrm>
            <a:off x="650354" y="6203154"/>
            <a:ext cx="1238140" cy="181979"/>
          </a:xfrm>
          <a:prstGeom prst="rect">
            <a:avLst/>
          </a:prstGeom>
        </p:spPr>
      </p:pic>
    </p:spTree>
    <p:extLst>
      <p:ext uri="{BB962C8B-B14F-4D97-AF65-F5344CB8AC3E}">
        <p14:creationId xmlns:p14="http://schemas.microsoft.com/office/powerpoint/2010/main" val="220763894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2" userDrawn="1">
          <p15:clr>
            <a:srgbClr val="FBAE40"/>
          </p15:clr>
        </p15:guide>
        <p15:guide id="2" orient="horz" pos="2586" userDrawn="1">
          <p15:clr>
            <a:srgbClr val="FBAE40"/>
          </p15:clr>
        </p15:guide>
        <p15:guide id="3" pos="4543"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Redigera format för bakgrundstext</a:t>
            </a:r>
          </a:p>
        </p:txBody>
      </p:sp>
      <p:sp>
        <p:nvSpPr>
          <p:cNvPr id="5" name="Platshållare för datum 4"/>
          <p:cNvSpPr>
            <a:spLocks noGrp="1"/>
          </p:cNvSpPr>
          <p:nvPr>
            <p:ph type="dt" sz="half" idx="10"/>
          </p:nvPr>
        </p:nvSpPr>
        <p:spPr/>
        <p:txBody>
          <a:bodyPr/>
          <a:lstStyle/>
          <a:p>
            <a:fld id="{94B12ED0-3A33-462F-81D2-FB35D6959A1C}" type="datetimeFigureOut">
              <a:rPr lang="sv-SE" smtClean="0"/>
              <a:t>2019-05-16</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A983D467-C7CA-4F8F-AC12-61535E2DC5E8}" type="slidenum">
              <a:rPr lang="sv-SE" smtClean="0"/>
              <a:t>‹#›</a:t>
            </a:fld>
            <a:endParaRPr lang="sv-SE"/>
          </a:p>
        </p:txBody>
      </p:sp>
    </p:spTree>
    <p:extLst>
      <p:ext uri="{BB962C8B-B14F-4D97-AF65-F5344CB8AC3E}">
        <p14:creationId xmlns:p14="http://schemas.microsoft.com/office/powerpoint/2010/main" val="6337916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4B12ED0-3A33-462F-81D2-FB35D6959A1C}" type="datetimeFigureOut">
              <a:rPr lang="sv-SE" smtClean="0"/>
              <a:t>2019-05-16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983D467-C7CA-4F8F-AC12-61535E2DC5E8}" type="slidenum">
              <a:rPr lang="sv-SE" smtClean="0"/>
              <a:t>‹#›</a:t>
            </a:fld>
            <a:endParaRPr lang="sv-SE"/>
          </a:p>
        </p:txBody>
      </p:sp>
    </p:spTree>
    <p:extLst>
      <p:ext uri="{BB962C8B-B14F-4D97-AF65-F5344CB8AC3E}">
        <p14:creationId xmlns:p14="http://schemas.microsoft.com/office/powerpoint/2010/main" val="2682906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4B12ED0-3A33-462F-81D2-FB35D6959A1C}" type="datetimeFigureOut">
              <a:rPr lang="sv-SE" smtClean="0"/>
              <a:t>2019-05-16</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A983D467-C7CA-4F8F-AC12-61535E2DC5E8}" type="slidenum">
              <a:rPr lang="sv-SE" smtClean="0"/>
              <a:t>‹#›</a:t>
            </a:fld>
            <a:endParaRPr lang="sv-SE"/>
          </a:p>
        </p:txBody>
      </p:sp>
    </p:spTree>
    <p:extLst>
      <p:ext uri="{BB962C8B-B14F-4D97-AF65-F5344CB8AC3E}">
        <p14:creationId xmlns:p14="http://schemas.microsoft.com/office/powerpoint/2010/main" val="1886603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Endast rubrik och brödtext.">
    <p:spTree>
      <p:nvGrpSpPr>
        <p:cNvPr id="1" name=""/>
        <p:cNvGrpSpPr/>
        <p:nvPr/>
      </p:nvGrpSpPr>
      <p:grpSpPr>
        <a:xfrm>
          <a:off x="0" y="0"/>
          <a:ext cx="0" cy="0"/>
          <a:chOff x="0" y="0"/>
          <a:chExt cx="0" cy="0"/>
        </a:xfrm>
      </p:grpSpPr>
      <p:sp>
        <p:nvSpPr>
          <p:cNvPr id="12" name="Rubrik 1"/>
          <p:cNvSpPr>
            <a:spLocks noGrp="1"/>
          </p:cNvSpPr>
          <p:nvPr>
            <p:ph type="ctrTitle" hasCustomPrompt="1"/>
          </p:nvPr>
        </p:nvSpPr>
        <p:spPr>
          <a:xfrm>
            <a:off x="720002" y="330336"/>
            <a:ext cx="10751999" cy="461665"/>
          </a:xfrm>
        </p:spPr>
        <p:txBody>
          <a:bodyPr lIns="0" tIns="0" rIns="0" bIns="0" anchor="b" anchorCtr="0">
            <a:noAutofit/>
          </a:bodyPr>
          <a:lstStyle>
            <a:lvl1pPr algn="ctr" fontAlgn="b">
              <a:lnSpc>
                <a:spcPts val="3600"/>
              </a:lnSpc>
              <a:defRPr sz="3000" b="1" spc="0" baseline="0">
                <a:solidFill>
                  <a:schemeClr val="tx1"/>
                </a:solidFill>
              </a:defRPr>
            </a:lvl1pPr>
          </a:lstStyle>
          <a:p>
            <a:r>
              <a:rPr lang="sv-SE" dirty="0" smtClean="0"/>
              <a:t>Lägg till rubrik</a:t>
            </a:r>
            <a:endParaRPr lang="sv-SE" dirty="0"/>
          </a:p>
        </p:txBody>
      </p:sp>
      <p:sp>
        <p:nvSpPr>
          <p:cNvPr id="3" name="Platshållare för text 2"/>
          <p:cNvSpPr>
            <a:spLocks noGrp="1"/>
          </p:cNvSpPr>
          <p:nvPr>
            <p:ph type="body" sz="quarter" idx="10" hasCustomPrompt="1"/>
          </p:nvPr>
        </p:nvSpPr>
        <p:spPr>
          <a:xfrm>
            <a:off x="719669" y="971999"/>
            <a:ext cx="10751999" cy="5292000"/>
          </a:xfrm>
        </p:spPr>
        <p:txBody>
          <a:bodyPr lIns="0" tIns="0" rIns="0" bIns="0">
            <a:normAutofit/>
          </a:bodyPr>
          <a:lstStyle>
            <a:lvl1pPr marL="0" indent="0">
              <a:lnSpc>
                <a:spcPts val="3000"/>
              </a:lnSpc>
              <a:spcBef>
                <a:spcPts val="0"/>
              </a:spcBef>
              <a:buFont typeface="Arial" panose="020B0604020202020204" pitchFamily="34" charset="0"/>
              <a:buNone/>
              <a:defRPr sz="2600">
                <a:latin typeface="Times New Roman" panose="02020603050405020304" pitchFamily="18" charset="0"/>
                <a:cs typeface="Times New Roman" panose="02020603050405020304" pitchFamily="18" charset="0"/>
              </a:defRPr>
            </a:lvl1pPr>
            <a:lvl2pPr marL="457142" indent="0">
              <a:buNone/>
              <a:defRPr sz="2600">
                <a:latin typeface="Times New Roman" panose="02020603050405020304" pitchFamily="18" charset="0"/>
                <a:cs typeface="Times New Roman" panose="02020603050405020304" pitchFamily="18" charset="0"/>
              </a:defRPr>
            </a:lvl2pPr>
            <a:lvl3pPr marL="914282" indent="0">
              <a:buNone/>
              <a:defRPr sz="2600">
                <a:latin typeface="Times New Roman" panose="02020603050405020304" pitchFamily="18" charset="0"/>
                <a:cs typeface="Times New Roman" panose="02020603050405020304" pitchFamily="18" charset="0"/>
              </a:defRPr>
            </a:lvl3pPr>
            <a:lvl4pPr marL="1371422" indent="0">
              <a:buNone/>
              <a:defRPr sz="2600">
                <a:latin typeface="Times New Roman" panose="02020603050405020304" pitchFamily="18" charset="0"/>
                <a:cs typeface="Times New Roman" panose="02020603050405020304" pitchFamily="18" charset="0"/>
              </a:defRPr>
            </a:lvl4pPr>
            <a:lvl5pPr marL="1828563" indent="0">
              <a:buNone/>
              <a:defRPr sz="2600">
                <a:latin typeface="Times New Roman" panose="02020603050405020304" pitchFamily="18" charset="0"/>
                <a:cs typeface="Times New Roman" panose="02020603050405020304" pitchFamily="18" charset="0"/>
              </a:defRPr>
            </a:lvl5pPr>
          </a:lstStyle>
          <a:p>
            <a:pPr marL="0" indent="0">
              <a:lnSpc>
                <a:spcPts val="3000"/>
              </a:lnSpc>
              <a:spcBef>
                <a:spcPts val="0"/>
              </a:spcBef>
              <a:buFont typeface="Arial" panose="020B0604020202020204" pitchFamily="34" charset="0"/>
              <a:buNone/>
            </a:pPr>
            <a:r>
              <a:rPr lang="sv-SE" sz="2600" dirty="0" smtClean="0">
                <a:latin typeface="Times New Roman"/>
                <a:cs typeface="Times New Roman"/>
              </a:rPr>
              <a:t>Lägg till brödtext.</a:t>
            </a:r>
            <a:endParaRPr lang="sv-SE" sz="2600" dirty="0">
              <a:latin typeface="Times New Roman"/>
              <a:cs typeface="Times New Roman"/>
            </a:endParaRPr>
          </a:p>
        </p:txBody>
      </p:sp>
      <p:pic>
        <p:nvPicPr>
          <p:cNvPr id="5" name="Picture 2" descr="L:\E-Print_Åke Wallén\Vetenskapsrådet\OH-mall\Just dec 2014\PPT 2014 Mo¦ênster S GRO¦êN.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61034" y="6315077"/>
            <a:ext cx="2230967" cy="5429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3605228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rtsida stor rubrik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rgbClr val="B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4" y="1738364"/>
            <a:ext cx="5838824" cy="1893281"/>
          </a:xfrm>
        </p:spPr>
        <p:txBody>
          <a:bodyPr anchor="t" anchorCtr="0"/>
          <a:lstStyle>
            <a:lvl1pPr algn="l">
              <a:defRPr sz="450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47700" y="4878389"/>
            <a:ext cx="5838824" cy="952500"/>
          </a:xfrm>
        </p:spPr>
        <p:txBody>
          <a:bodyPr/>
          <a:lstStyle>
            <a:lvl1pPr marL="0" indent="0" algn="l">
              <a:buSzPct val="120000"/>
              <a:buFont typeface="Arial" panose="020B0604020202020204" pitchFamily="34" charset="0"/>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a:t>
            </a:r>
            <a:r>
              <a:rPr lang="sv-SE" dirty="0" smtClean="0"/>
              <a:t>ingress eller namn och titel på talare</a:t>
            </a:r>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126" y="511728"/>
            <a:ext cx="416674" cy="502784"/>
          </a:xfrm>
          <a:prstGeom prst="rect">
            <a:avLst/>
          </a:prstGeom>
        </p:spPr>
      </p:pic>
      <p:sp>
        <p:nvSpPr>
          <p:cNvPr id="6" name="Platshållare för text 5">
            <a:extLst>
              <a:ext uri="{FF2B5EF4-FFF2-40B4-BE49-F238E27FC236}">
                <a16:creationId xmlns:a16="http://schemas.microsoft.com/office/drawing/2014/main" id="{91DD4309-40EE-42E6-8901-3E735EF53384}"/>
              </a:ext>
            </a:extLst>
          </p:cNvPr>
          <p:cNvSpPr>
            <a:spLocks noGrp="1"/>
          </p:cNvSpPr>
          <p:nvPr>
            <p:ph type="body" sz="quarter" idx="10" hasCustomPrompt="1"/>
          </p:nvPr>
        </p:nvSpPr>
        <p:spPr bwMode="white">
          <a:xfrm>
            <a:off x="8013701" y="520789"/>
            <a:ext cx="3514800" cy="228720"/>
          </a:xfrm>
        </p:spPr>
        <p:txBody>
          <a:bodyPr/>
          <a:lstStyle>
            <a:lvl1pPr marL="0" indent="0" algn="r">
              <a:buFontTx/>
              <a:buNone/>
              <a:defRPr sz="1000">
                <a:solidFill>
                  <a:schemeClr val="bg1"/>
                </a:solidFill>
              </a:defRPr>
            </a:lvl1pPr>
            <a:lvl2pPr marL="162000" indent="0">
              <a:buFontTx/>
              <a:buNone/>
              <a:defRPr>
                <a:solidFill>
                  <a:schemeClr val="bg1"/>
                </a:solidFill>
              </a:defRPr>
            </a:lvl2pPr>
            <a:lvl3pPr marL="324000" indent="0">
              <a:buFontTx/>
              <a:buNone/>
              <a:defRPr>
                <a:solidFill>
                  <a:schemeClr val="bg1"/>
                </a:solidFill>
              </a:defRPr>
            </a:lvl3pPr>
            <a:lvl4pPr marL="486000" indent="0">
              <a:buFontTx/>
              <a:buNone/>
              <a:defRPr>
                <a:solidFill>
                  <a:schemeClr val="bg1"/>
                </a:solidFill>
              </a:defRPr>
            </a:lvl4pPr>
            <a:lvl5pPr marL="648000" indent="0">
              <a:buFontTx/>
              <a:buNone/>
              <a:defRPr>
                <a:solidFill>
                  <a:schemeClr val="bg1"/>
                </a:solidFill>
              </a:defRPr>
            </a:lvl5pPr>
          </a:lstStyle>
          <a:p>
            <a:pPr lvl="0"/>
            <a:r>
              <a:rPr lang="sv-SE" dirty="0" smtClean="0"/>
              <a:t>Registerforskning</a:t>
            </a:r>
            <a:endParaRPr lang="sv-SE" dirty="0"/>
          </a:p>
        </p:txBody>
      </p:sp>
      <p:sp>
        <p:nvSpPr>
          <p:cNvPr id="9" name="Platshållare för text 8">
            <a:extLst>
              <a:ext uri="{FF2B5EF4-FFF2-40B4-BE49-F238E27FC236}">
                <a16:creationId xmlns:a16="http://schemas.microsoft.com/office/drawing/2014/main" id="{39042B7C-2073-4337-A4ED-1AC096ABB186}"/>
              </a:ext>
            </a:extLst>
          </p:cNvPr>
          <p:cNvSpPr>
            <a:spLocks noGrp="1"/>
          </p:cNvSpPr>
          <p:nvPr>
            <p:ph type="body" sz="quarter" idx="11" hasCustomPrompt="1"/>
          </p:nvPr>
        </p:nvSpPr>
        <p:spPr bwMode="white">
          <a:xfrm>
            <a:off x="652464" y="3752851"/>
            <a:ext cx="5838824" cy="952500"/>
          </a:xfrm>
        </p:spPr>
        <p:txBody>
          <a:bodyPr/>
          <a:lstStyle>
            <a:lvl1pPr marL="0" indent="0">
              <a:buFontTx/>
              <a:buNone/>
              <a:defRPr sz="2400" b="1">
                <a:solidFill>
                  <a:schemeClr val="bg1"/>
                </a:solidFill>
                <a:latin typeface="+mj-lt"/>
              </a:defRPr>
            </a:lvl1pPr>
            <a:lvl2pPr marL="162000" indent="0">
              <a:buFontTx/>
              <a:buNone/>
              <a:defRPr>
                <a:solidFill>
                  <a:schemeClr val="bg1"/>
                </a:solidFill>
              </a:defRPr>
            </a:lvl2pPr>
            <a:lvl3pPr marL="324000" indent="0">
              <a:buFontTx/>
              <a:buNone/>
              <a:defRPr>
                <a:solidFill>
                  <a:schemeClr val="bg1"/>
                </a:solidFill>
              </a:defRPr>
            </a:lvl3pPr>
            <a:lvl4pPr marL="486000" indent="0">
              <a:buFontTx/>
              <a:buNone/>
              <a:defRPr>
                <a:solidFill>
                  <a:schemeClr val="bg1"/>
                </a:solidFill>
              </a:defRPr>
            </a:lvl4pPr>
            <a:lvl5pPr marL="648000" indent="0">
              <a:buFontTx/>
              <a:buNone/>
              <a:defRPr>
                <a:solidFill>
                  <a:schemeClr val="bg1"/>
                </a:solidFill>
              </a:defRPr>
            </a:lvl5pPr>
          </a:lstStyle>
          <a:p>
            <a:pPr lvl="0"/>
            <a:r>
              <a:rPr lang="sv-SE" dirty="0"/>
              <a:t>Lägg till underrubrik</a:t>
            </a:r>
          </a:p>
        </p:txBody>
      </p:sp>
      <p:pic>
        <p:nvPicPr>
          <p:cNvPr id="4" name="Bildobjekt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383" y="6108864"/>
            <a:ext cx="4833257" cy="483326"/>
          </a:xfrm>
          <a:prstGeom prst="rect">
            <a:avLst/>
          </a:prstGeom>
        </p:spPr>
      </p:pic>
    </p:spTree>
    <p:extLst>
      <p:ext uri="{BB962C8B-B14F-4D97-AF65-F5344CB8AC3E}">
        <p14:creationId xmlns:p14="http://schemas.microsoft.com/office/powerpoint/2010/main" val="7029872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3">
          <p15:clr>
            <a:srgbClr val="FBAE40"/>
          </p15:clr>
        </p15:guide>
        <p15:guide id="2" pos="408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Generell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1159136"/>
            <a:ext cx="14713458" cy="8017136"/>
          </a:xfrm>
          <a:prstGeom prst="rect">
            <a:avLst/>
          </a:prstGeom>
          <a:solidFill>
            <a:schemeClr val="accent3">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231" y="6084925"/>
            <a:ext cx="1667267" cy="416816"/>
          </a:xfrm>
          <a:prstGeom prst="rect">
            <a:avLst/>
          </a:prstGeom>
        </p:spPr>
      </p:pic>
      <p:sp>
        <p:nvSpPr>
          <p:cNvPr id="2" name="Rubrik 1"/>
          <p:cNvSpPr>
            <a:spLocks noGrp="1"/>
          </p:cNvSpPr>
          <p:nvPr>
            <p:ph type="ctrTitle" hasCustomPrompt="1"/>
          </p:nvPr>
        </p:nvSpPr>
        <p:spPr>
          <a:xfrm>
            <a:off x="652463" y="1738364"/>
            <a:ext cx="6559549" cy="1893281"/>
          </a:xfrm>
        </p:spPr>
        <p:txBody>
          <a:bodyPr anchor="t" anchorCtr="0"/>
          <a:lstStyle>
            <a:lvl1pPr algn="l">
              <a:defRPr sz="4500" b="0">
                <a:solidFill>
                  <a:schemeClr val="tx1"/>
                </a:solidFill>
              </a:defRPr>
            </a:lvl1pPr>
          </a:lstStyle>
          <a:p>
            <a:r>
              <a:rPr lang="sv-SE" dirty="0"/>
              <a:t>Lägg till rubrik</a:t>
            </a:r>
          </a:p>
        </p:txBody>
      </p:sp>
      <p:sp>
        <p:nvSpPr>
          <p:cNvPr id="3" name="Underrubrik 2"/>
          <p:cNvSpPr>
            <a:spLocks noGrp="1"/>
          </p:cNvSpPr>
          <p:nvPr>
            <p:ph type="subTitle" idx="1" hasCustomPrompt="1"/>
          </p:nvPr>
        </p:nvSpPr>
        <p:spPr>
          <a:xfrm>
            <a:off x="652463" y="4105275"/>
            <a:ext cx="6559549" cy="1142625"/>
          </a:xfrm>
        </p:spPr>
        <p:txBody>
          <a:bodyPr/>
          <a:lstStyle>
            <a:lvl1pPr marL="0" indent="0" algn="l">
              <a:buSzPct val="120000"/>
              <a:buFont typeface="Arial" panose="020B0604020202020204" pitchFamily="34" charset="0"/>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Lägg till underrubrik</a:t>
            </a:r>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3"/>
          <a:stretch>
            <a:fillRect/>
          </a:stretch>
        </p:blipFill>
        <p:spPr>
          <a:xfrm>
            <a:off x="650126" y="511819"/>
            <a:ext cx="416674" cy="502601"/>
          </a:xfrm>
          <a:prstGeom prst="rect">
            <a:avLst/>
          </a:prstGeom>
        </p:spPr>
      </p:pic>
    </p:spTree>
    <p:extLst>
      <p:ext uri="{BB962C8B-B14F-4D97-AF65-F5344CB8AC3E}">
        <p14:creationId xmlns:p14="http://schemas.microsoft.com/office/powerpoint/2010/main" val="257888520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2">
          <p15:clr>
            <a:srgbClr val="FBAE40"/>
          </p15:clr>
        </p15:guide>
        <p15:guide id="2" orient="horz" pos="2586">
          <p15:clr>
            <a:srgbClr val="FBAE40"/>
          </p15:clr>
        </p15:guide>
        <p15:guide id="3" pos="4543">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itat och bild_2018">
    <p:spTree>
      <p:nvGrpSpPr>
        <p:cNvPr id="1" name=""/>
        <p:cNvGrpSpPr/>
        <p:nvPr/>
      </p:nvGrpSpPr>
      <p:grpSpPr>
        <a:xfrm>
          <a:off x="0" y="0"/>
          <a:ext cx="0" cy="0"/>
          <a:chOff x="0" y="0"/>
          <a:chExt cx="0" cy="0"/>
        </a:xfrm>
      </p:grpSpPr>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hasCustomPrompt="1"/>
          </p:nvPr>
        </p:nvSpPr>
        <p:spPr>
          <a:xfrm>
            <a:off x="1570383" y="2610497"/>
            <a:ext cx="4110451" cy="2425148"/>
          </a:xfrm>
        </p:spPr>
        <p:txBody>
          <a:bodyPr numCol="1" spcCol="0"/>
          <a:lstStyle>
            <a:lvl1pPr marL="0" indent="0">
              <a:buSzPct val="120000"/>
              <a:buFont typeface="Arial" panose="020B0604020202020204" pitchFamily="34" charset="0"/>
              <a:buNone/>
              <a:defRPr sz="2000"/>
            </a:lvl1pPr>
          </a:lstStyle>
          <a:p>
            <a:pPr lvl="0"/>
            <a:r>
              <a:rPr lang="sv-SE" dirty="0" smtClean="0"/>
              <a:t>Citattext</a:t>
            </a:r>
            <a:endParaRPr lang="sv-SE" dirty="0"/>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hasCustomPrompt="1"/>
          </p:nvPr>
        </p:nvSpPr>
        <p:spPr>
          <a:xfrm>
            <a:off x="6491289" y="1143000"/>
            <a:ext cx="5043812" cy="4699001"/>
          </a:xfrm>
        </p:spPr>
        <p:txBody>
          <a:bodyPr/>
          <a:lstStyle>
            <a:lvl1pPr marL="0" indent="0">
              <a:buFontTx/>
              <a:buNone/>
              <a:defRPr sz="1400"/>
            </a:lvl1pPr>
          </a:lstStyle>
          <a:p>
            <a:r>
              <a:rPr lang="sv-SE" sz="1400" dirty="0"/>
              <a:t>Dra bilden till platshållaren eller klicka på ikonen för att lägga till bild</a:t>
            </a:r>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400" b="1"/>
            </a:lvl1pPr>
          </a:lstStyle>
          <a:p>
            <a:pPr lvl="0"/>
            <a:r>
              <a:rPr lang="sv-SE" dirty="0"/>
              <a:t>Lägg till bildtext</a:t>
            </a:r>
          </a:p>
        </p:txBody>
      </p:sp>
      <p:sp>
        <p:nvSpPr>
          <p:cNvPr id="8" name="Platshållare för text 5">
            <a:extLst>
              <a:ext uri="{FF2B5EF4-FFF2-40B4-BE49-F238E27FC236}">
                <a16:creationId xmlns:a16="http://schemas.microsoft.com/office/drawing/2014/main" id="{A67436A9-A78C-4C29-908A-BB6DF3972677}"/>
              </a:ext>
            </a:extLst>
          </p:cNvPr>
          <p:cNvSpPr>
            <a:spLocks noGrp="1"/>
          </p:cNvSpPr>
          <p:nvPr>
            <p:ph type="body" sz="quarter" idx="16" hasCustomPrompt="1"/>
          </p:nvPr>
        </p:nvSpPr>
        <p:spPr>
          <a:xfrm>
            <a:off x="640097" y="5105533"/>
            <a:ext cx="5049838" cy="279400"/>
          </a:xfrm>
        </p:spPr>
        <p:txBody>
          <a:bodyPr/>
          <a:lstStyle>
            <a:lvl1pPr marL="0" indent="0" algn="r">
              <a:buFontTx/>
              <a:buNone/>
              <a:defRPr sz="1400" b="1"/>
            </a:lvl1pPr>
          </a:lstStyle>
          <a:p>
            <a:pPr lvl="0"/>
            <a:r>
              <a:rPr lang="sv-SE" dirty="0"/>
              <a:t>Lägg till </a:t>
            </a:r>
            <a:r>
              <a:rPr lang="sv-SE" dirty="0" smtClean="0"/>
              <a:t>Namn</a:t>
            </a:r>
            <a:endParaRPr lang="sv-SE" dirty="0"/>
          </a:p>
        </p:txBody>
      </p:sp>
      <p:sp>
        <p:nvSpPr>
          <p:cNvPr id="5" name="textruta 4"/>
          <p:cNvSpPr txBox="1"/>
          <p:nvPr userDrawn="1"/>
        </p:nvSpPr>
        <p:spPr>
          <a:xfrm>
            <a:off x="679268" y="2229404"/>
            <a:ext cx="931817" cy="1785104"/>
          </a:xfrm>
          <a:prstGeom prst="rect">
            <a:avLst/>
          </a:prstGeom>
          <a:noFill/>
        </p:spPr>
        <p:txBody>
          <a:bodyPr wrap="square" lIns="0" tIns="0" rIns="0" bIns="0" rtlCol="0">
            <a:spAutoFit/>
          </a:bodyPr>
          <a:lstStyle/>
          <a:p>
            <a:pPr algn="l"/>
            <a:r>
              <a:rPr lang="sv-SE" sz="11600" b="1" dirty="0" smtClean="0">
                <a:solidFill>
                  <a:schemeClr val="accent2"/>
                </a:solidFill>
              </a:rPr>
              <a:t>”</a:t>
            </a:r>
          </a:p>
        </p:txBody>
      </p:sp>
      <p:sp>
        <p:nvSpPr>
          <p:cNvPr id="11" name="Rubrik 6"/>
          <p:cNvSpPr>
            <a:spLocks noGrp="1"/>
          </p:cNvSpPr>
          <p:nvPr>
            <p:ph type="title" hasCustomPrompt="1"/>
          </p:nvPr>
        </p:nvSpPr>
        <p:spPr>
          <a:xfrm>
            <a:off x="652464" y="1104901"/>
            <a:ext cx="5400466" cy="1260612"/>
          </a:xfrm>
        </p:spPr>
        <p:txBody>
          <a:bodyPr/>
          <a:lstStyle>
            <a:lvl1pPr>
              <a:defRPr/>
            </a:lvl1pPr>
          </a:lstStyle>
          <a:p>
            <a:r>
              <a:rPr lang="sv-SE" dirty="0"/>
              <a:t>Lägg till rubrik</a:t>
            </a:r>
          </a:p>
        </p:txBody>
      </p:sp>
      <p:sp>
        <p:nvSpPr>
          <p:cNvPr id="12"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406300600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nktlista och bild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400466" cy="1260612"/>
          </a:xfrm>
        </p:spPr>
        <p:txBody>
          <a:bodyPr/>
          <a:lstStyle>
            <a:lvl1pPr>
              <a:defRPr/>
            </a:lvl1pPr>
          </a:lstStyle>
          <a:p>
            <a:r>
              <a:rPr lang="sv-SE" dirty="0"/>
              <a:t>Lägg till rubrik</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11" name="Platshållare för bild 3">
            <a:extLst>
              <a:ext uri="{FF2B5EF4-FFF2-40B4-BE49-F238E27FC236}">
                <a16:creationId xmlns:a16="http://schemas.microsoft.com/office/drawing/2014/main" id="{EEC484B5-3FE3-4355-8AA8-2AEE8E254BB0}"/>
              </a:ext>
            </a:extLst>
          </p:cNvPr>
          <p:cNvSpPr>
            <a:spLocks noGrp="1"/>
          </p:cNvSpPr>
          <p:nvPr>
            <p:ph type="pic" sz="quarter" idx="14" hasCustomPrompt="1"/>
          </p:nvPr>
        </p:nvSpPr>
        <p:spPr>
          <a:xfrm>
            <a:off x="6491289" y="1093304"/>
            <a:ext cx="5043812" cy="4748697"/>
          </a:xfrm>
        </p:spPr>
        <p:txBody>
          <a:bodyPr/>
          <a:lstStyle>
            <a:lvl1pPr marL="0" indent="0">
              <a:buFontTx/>
              <a:buNone/>
              <a:defRPr sz="1400"/>
            </a:lvl1pPr>
          </a:lstStyle>
          <a:p>
            <a:r>
              <a:rPr lang="sv-SE" sz="1400" dirty="0"/>
              <a:t>Dra bilden till platshållaren eller klicka på ikonen för att lägga till bild</a:t>
            </a:r>
          </a:p>
        </p:txBody>
      </p:sp>
      <p:sp>
        <p:nvSpPr>
          <p:cNvPr id="12"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400" b="1"/>
            </a:lvl1pPr>
          </a:lstStyle>
          <a:p>
            <a:pPr lvl="0"/>
            <a:r>
              <a:rPr lang="sv-SE" dirty="0"/>
              <a:t>Lägg till bildtext</a:t>
            </a:r>
          </a:p>
        </p:txBody>
      </p:sp>
      <p:sp>
        <p:nvSpPr>
          <p:cNvPr id="8"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5412650" cy="3370263"/>
          </a:xfrm>
        </p:spPr>
        <p:txBody>
          <a:bodyPr numCol="1" spcCol="0"/>
          <a:lstStyle>
            <a:lvl1pPr marL="342900" indent="-342900">
              <a:buSzPct val="120000"/>
              <a:buFont typeface="Arial" panose="020B0604020202020204" pitchFamily="34" charset="0"/>
              <a:buChar char="•"/>
              <a:defRPr sz="2000"/>
            </a:lvl1pPr>
            <a:lvl2pPr marL="324000" indent="-162000">
              <a:buSzPct val="100000"/>
              <a:buFont typeface="Arial" panose="020B0604020202020204" pitchFamily="34" charset="0"/>
              <a:buChar char="–"/>
              <a:defRPr sz="2000"/>
            </a:lvl2pPr>
            <a:lvl3pPr marL="486000" indent="-162000">
              <a:buSzPct val="100000"/>
              <a:buFont typeface="Arial" panose="020B0604020202020204" pitchFamily="34" charset="0"/>
              <a:buChar char="–"/>
              <a:defRPr sz="2000"/>
            </a:lvl3pPr>
            <a:lvl4pPr marL="648000" indent="-162000">
              <a:buFont typeface="Wingdings" panose="05000000000000000000" pitchFamily="2" charset="2"/>
              <a:buChar char="§"/>
              <a:defRPr sz="2000"/>
            </a:lvl4pPr>
            <a:lvl5pPr marL="810000" indent="-162000">
              <a:buFont typeface="Wingdings" panose="05000000000000000000" pitchFamily="2" charset="2"/>
              <a:buChar char="§"/>
              <a:defRPr sz="2000"/>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3"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1911904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orient="horz" pos="1344">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ch stor bild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397816" cy="1015999"/>
          </a:xfrm>
        </p:spPr>
        <p:txBody>
          <a:bodyPr/>
          <a:lstStyle>
            <a:lvl1pPr>
              <a:defRPr/>
            </a:lvl1pPr>
          </a:lstStyle>
          <a:p>
            <a:r>
              <a:rPr lang="sv-SE" dirty="0"/>
              <a:t>Lägg till rubrik</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p:nvPr>
        </p:nvSpPr>
        <p:spPr>
          <a:xfrm>
            <a:off x="6491288" y="518160"/>
            <a:ext cx="5700711" cy="5829300"/>
          </a:xfrm>
        </p:spPr>
        <p:txBody>
          <a:bodyPr/>
          <a:lstStyle>
            <a:lvl1pPr marL="0" indent="0">
              <a:buFontTx/>
              <a:buNone/>
              <a:defRPr sz="1400" baseline="0"/>
            </a:lvl1pPr>
          </a:lstStyle>
          <a:p>
            <a:r>
              <a:rPr lang="sv-SE" sz="1400" smtClean="0"/>
              <a:t>Klicka på ikonen för att lägga till en bild</a:t>
            </a:r>
            <a:endParaRPr lang="sv-SE" sz="1400" dirty="0"/>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835139" y="5842001"/>
            <a:ext cx="4704399" cy="350838"/>
          </a:xfrm>
        </p:spPr>
        <p:txBody>
          <a:bodyPr/>
          <a:lstStyle>
            <a:lvl1pPr marL="0" indent="0">
              <a:buFontTx/>
              <a:buNone/>
              <a:defRPr sz="1400" b="1">
                <a:solidFill>
                  <a:schemeClr val="bg1"/>
                </a:solidFill>
              </a:defRPr>
            </a:lvl1pPr>
          </a:lstStyle>
          <a:p>
            <a:pPr lvl="0"/>
            <a:r>
              <a:rPr lang="sv-SE" dirty="0"/>
              <a:t>Lägg till bildtext</a:t>
            </a:r>
          </a:p>
        </p:txBody>
      </p:sp>
      <p:sp>
        <p:nvSpPr>
          <p:cNvPr id="11"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5412650" cy="3370263"/>
          </a:xfrm>
        </p:spPr>
        <p:txBody>
          <a:bodyPr numCol="1" spcCol="0"/>
          <a:lstStyle>
            <a:lvl1pPr marL="342900" indent="-342900">
              <a:buSzPct val="120000"/>
              <a:buFont typeface="Arial" panose="020B0604020202020204" pitchFamily="34" charset="0"/>
              <a:buChar char="•"/>
              <a:defRPr sz="2000"/>
            </a:lvl1pPr>
            <a:lvl2pPr marL="324000" indent="-162000">
              <a:buSzPct val="100000"/>
              <a:buFont typeface="Arial" panose="020B0604020202020204" pitchFamily="34" charset="0"/>
              <a:buChar char="–"/>
              <a:defRPr sz="2000"/>
            </a:lvl2pPr>
            <a:lvl3pPr marL="486000" indent="-162000">
              <a:buSzPct val="100000"/>
              <a:buFont typeface="Arial" panose="020B0604020202020204" pitchFamily="34" charset="0"/>
              <a:buChar char="–"/>
              <a:defRPr sz="2000"/>
            </a:lvl3pPr>
            <a:lvl4pPr marL="648000" indent="-162000">
              <a:buFont typeface="Wingdings" panose="05000000000000000000" pitchFamily="2" charset="2"/>
              <a:buChar char="§"/>
              <a:defRPr sz="2000"/>
            </a:lvl4pPr>
            <a:lvl5pPr marL="810000" indent="-162000">
              <a:buFont typeface="Wingdings" panose="05000000000000000000" pitchFamily="2" charset="2"/>
              <a:buChar char="§"/>
              <a:defRPr sz="2000"/>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9"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236492653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ubrik, text och bild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837236" cy="1015999"/>
          </a:xfrm>
        </p:spPr>
        <p:txBody>
          <a:bodyPr/>
          <a:lstStyle>
            <a:lvl1pPr>
              <a:defRPr/>
            </a:lvl1pPr>
          </a:lstStyle>
          <a:p>
            <a:r>
              <a:rPr lang="sv-SE" dirty="0"/>
              <a:t>Lägg till rubrik</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5" y="2471738"/>
            <a:ext cx="5043488" cy="3370263"/>
          </a:xfrm>
        </p:spPr>
        <p:txBody>
          <a:bodyPr numCol="1" spcCol="0"/>
          <a:lstStyle>
            <a:lvl1pPr marL="285750" indent="-285750">
              <a:buSzPct val="120000"/>
              <a:buFont typeface="Arial" panose="020B0604020202020204" pitchFamily="34" charset="0"/>
              <a:buChar char="•"/>
              <a:defRPr sz="2000"/>
            </a:lvl1pPr>
            <a:lvl2pPr marL="324000" indent="-162000">
              <a:buSzPct val="100000"/>
              <a:buFont typeface="Arial" panose="020B0604020202020204" pitchFamily="34" charset="0"/>
              <a:buChar char="–"/>
              <a:defRPr sz="2000"/>
            </a:lvl2pPr>
            <a:lvl3pPr marL="486000" indent="-162000">
              <a:buSzPct val="100000"/>
              <a:buFont typeface="Arial" panose="020B0604020202020204" pitchFamily="34" charset="0"/>
              <a:buChar char="–"/>
              <a:defRPr sz="2000"/>
            </a:lvl3pPr>
            <a:lvl4pPr marL="648000" indent="-162000">
              <a:buFont typeface="Wingdings" panose="05000000000000000000" pitchFamily="2" charset="2"/>
              <a:buChar char="§"/>
              <a:defRPr sz="2000"/>
            </a:lvl4pPr>
            <a:lvl5pPr marL="810000" indent="-162000">
              <a:buFont typeface="Wingdings" panose="05000000000000000000" pitchFamily="2" charset="2"/>
              <a:buChar char="§"/>
              <a:defRPr sz="2000"/>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bild 3">
            <a:extLst>
              <a:ext uri="{FF2B5EF4-FFF2-40B4-BE49-F238E27FC236}">
                <a16:creationId xmlns:a16="http://schemas.microsoft.com/office/drawing/2014/main" id="{EEC484B5-3FE3-4355-8AA8-2AEE8E254BB0}"/>
              </a:ext>
            </a:extLst>
          </p:cNvPr>
          <p:cNvSpPr>
            <a:spLocks noGrp="1"/>
          </p:cNvSpPr>
          <p:nvPr>
            <p:ph type="pic" sz="quarter" idx="14" hasCustomPrompt="1"/>
          </p:nvPr>
        </p:nvSpPr>
        <p:spPr>
          <a:xfrm>
            <a:off x="6491289" y="2471738"/>
            <a:ext cx="5043812" cy="3370263"/>
          </a:xfrm>
        </p:spPr>
        <p:txBody>
          <a:bodyPr/>
          <a:lstStyle>
            <a:lvl1pPr marL="0" indent="0">
              <a:buFontTx/>
              <a:buNone/>
              <a:defRPr sz="1400"/>
            </a:lvl1pPr>
          </a:lstStyle>
          <a:p>
            <a:r>
              <a:rPr lang="sv-SE" sz="1400" dirty="0"/>
              <a:t>Dra bilden till platshållaren eller klicka på ikonen för att lägga till bild</a:t>
            </a:r>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FontTx/>
              <a:buNone/>
              <a:defRPr sz="1400" b="1"/>
            </a:lvl1pPr>
          </a:lstStyle>
          <a:p>
            <a:pPr lvl="0"/>
            <a:r>
              <a:rPr lang="sv-SE" dirty="0"/>
              <a:t>Lägg till bildtext</a:t>
            </a:r>
          </a:p>
        </p:txBody>
      </p:sp>
      <p:sp>
        <p:nvSpPr>
          <p:cNvPr id="9"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256060166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ehandlingsforskning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a:t>
            </a:r>
            <a:r>
              <a:rPr lang="sv-SE" dirty="0" smtClean="0"/>
              <a:t>underrubrik</a:t>
            </a:r>
            <a:br>
              <a:rPr lang="sv-SE" dirty="0" smtClean="0"/>
            </a:br>
            <a:r>
              <a:rPr lang="sv-SE" dirty="0" smtClean="0"/>
              <a:t>Obs! färgen används endast till behandlingsforskning</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17A2AAB5-4ECE-46AC-923B-A77CC642A984}"/>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34652998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2" userDrawn="1">
          <p15:clr>
            <a:srgbClr val="FBAE40"/>
          </p15:clr>
        </p15:guide>
        <p15:guide id="2" orient="horz" pos="2586" userDrawn="1">
          <p15:clr>
            <a:srgbClr val="FBAE40"/>
          </p15:clr>
        </p15:guide>
        <p15:guide id="3" pos="4543"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text och diagram med platta__2018">
    <p:spTree>
      <p:nvGrpSpPr>
        <p:cNvPr id="1" name=""/>
        <p:cNvGrpSpPr/>
        <p:nvPr/>
      </p:nvGrpSpPr>
      <p:grpSpPr>
        <a:xfrm>
          <a:off x="0" y="0"/>
          <a:ext cx="0" cy="0"/>
          <a:chOff x="0" y="0"/>
          <a:chExt cx="0" cy="0"/>
        </a:xfrm>
      </p:grpSpPr>
      <p:sp>
        <p:nvSpPr>
          <p:cNvPr id="2" name="Rektangel 1"/>
          <p:cNvSpPr/>
          <p:nvPr userDrawn="1"/>
        </p:nvSpPr>
        <p:spPr>
          <a:xfrm>
            <a:off x="6073140" y="510540"/>
            <a:ext cx="6118860" cy="58445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hasCustomPrompt="1"/>
          </p:nvPr>
        </p:nvSpPr>
        <p:spPr>
          <a:xfrm>
            <a:off x="652464" y="1104901"/>
            <a:ext cx="5077776" cy="1015999"/>
          </a:xfrm>
        </p:spPr>
        <p:txBody>
          <a:bodyPr/>
          <a:lstStyle>
            <a:lvl1pPr>
              <a:defRPr/>
            </a:lvl1pPr>
          </a:lstStyle>
          <a:p>
            <a:r>
              <a:rPr lang="sv-SE" dirty="0"/>
              <a:t>Lägg till rubrik</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5" name="Platshållare för diagram 4">
            <a:extLst>
              <a:ext uri="{FF2B5EF4-FFF2-40B4-BE49-F238E27FC236}">
                <a16:creationId xmlns:a16="http://schemas.microsoft.com/office/drawing/2014/main" id="{6AD4EAA8-C4D8-47F1-959D-2D28AAFF827A}"/>
              </a:ext>
            </a:extLst>
          </p:cNvPr>
          <p:cNvSpPr>
            <a:spLocks noGrp="1"/>
          </p:cNvSpPr>
          <p:nvPr>
            <p:ph type="chart" sz="quarter" idx="15"/>
          </p:nvPr>
        </p:nvSpPr>
        <p:spPr>
          <a:xfrm>
            <a:off x="6491289" y="2471738"/>
            <a:ext cx="5043812" cy="3370263"/>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1400"/>
            </a:lvl1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smtClean="0"/>
              <a:t>Klicka på ikonen för att lägga till ett diagram</a:t>
            </a:r>
            <a:endParaRPr lang="sv-SE" dirty="0"/>
          </a:p>
        </p:txBody>
      </p:sp>
      <p:sp>
        <p:nvSpPr>
          <p:cNvPr id="8" name="Platshållare för text 2">
            <a:extLst>
              <a:ext uri="{FF2B5EF4-FFF2-40B4-BE49-F238E27FC236}">
                <a16:creationId xmlns:a16="http://schemas.microsoft.com/office/drawing/2014/main" id="{4854A8C7-658A-4D8C-BB61-96835525084C}"/>
              </a:ext>
            </a:extLst>
          </p:cNvPr>
          <p:cNvSpPr>
            <a:spLocks noGrp="1"/>
          </p:cNvSpPr>
          <p:nvPr>
            <p:ph type="body" sz="quarter" idx="16"/>
          </p:nvPr>
        </p:nvSpPr>
        <p:spPr>
          <a:xfrm>
            <a:off x="665932" y="2481942"/>
            <a:ext cx="5046890" cy="3377475"/>
          </a:xfrm>
        </p:spPr>
        <p:txBody>
          <a:bodyPr numCol="1" spcCol="0"/>
          <a:lstStyle>
            <a:lvl1pPr marL="342900" indent="-342900">
              <a:buSzPct val="120000"/>
              <a:buFont typeface="Arial" panose="020B0604020202020204" pitchFamily="34" charset="0"/>
              <a:buChar char="•"/>
              <a:defRPr sz="2000"/>
            </a:lvl1pPr>
            <a:lvl2pPr marL="324000" indent="-162000">
              <a:buClrTx/>
              <a:buSzPct val="100000"/>
              <a:buFont typeface="Arial" panose="020B0604020202020204" pitchFamily="34" charset="0"/>
              <a:buChar char="–"/>
              <a:defRPr sz="2000"/>
            </a:lvl2pPr>
            <a:lvl3pPr marL="486000" indent="-162000">
              <a:buSzPct val="90000"/>
              <a:buFont typeface="Arial" panose="020B0604020202020204" pitchFamily="34" charset="0"/>
              <a:buChar char="–"/>
              <a:defRPr sz="2000"/>
            </a:lvl3pPr>
            <a:lvl4pPr marL="648000" indent="-162000">
              <a:buFont typeface="Wingdings" panose="05000000000000000000" pitchFamily="2" charset="2"/>
              <a:buChar char="§"/>
              <a:defRPr sz="2000"/>
            </a:lvl4pPr>
            <a:lvl5pPr marL="810000" indent="-162000">
              <a:buFont typeface="Wingdings" panose="05000000000000000000" pitchFamily="2" charset="2"/>
              <a:buChar char="§"/>
              <a:defRPr sz="2000"/>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12960966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Rubrik, text, diagram och bred platta_2018">
    <p:spTree>
      <p:nvGrpSpPr>
        <p:cNvPr id="1" name=""/>
        <p:cNvGrpSpPr/>
        <p:nvPr/>
      </p:nvGrpSpPr>
      <p:grpSpPr>
        <a:xfrm>
          <a:off x="0" y="0"/>
          <a:ext cx="0" cy="0"/>
          <a:chOff x="0" y="0"/>
          <a:chExt cx="0" cy="0"/>
        </a:xfrm>
      </p:grpSpPr>
      <p:sp>
        <p:nvSpPr>
          <p:cNvPr id="2" name="Rektangel 1"/>
          <p:cNvSpPr/>
          <p:nvPr userDrawn="1"/>
        </p:nvSpPr>
        <p:spPr>
          <a:xfrm>
            <a:off x="3992880" y="510540"/>
            <a:ext cx="8321040" cy="584454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ubrik 6"/>
          <p:cNvSpPr>
            <a:spLocks noGrp="1"/>
          </p:cNvSpPr>
          <p:nvPr>
            <p:ph type="title" hasCustomPrompt="1"/>
          </p:nvPr>
        </p:nvSpPr>
        <p:spPr>
          <a:xfrm>
            <a:off x="652463" y="1104902"/>
            <a:ext cx="2996428" cy="828402"/>
          </a:xfrm>
        </p:spPr>
        <p:txBody>
          <a:bodyPr/>
          <a:lstStyle>
            <a:lvl1pPr>
              <a:defRPr/>
            </a:lvl1pPr>
          </a:lstStyle>
          <a:p>
            <a:r>
              <a:rPr lang="sv-SE" dirty="0"/>
              <a:t>Lägg till rubrik</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5" name="Platshållare för diagram 4">
            <a:extLst>
              <a:ext uri="{FF2B5EF4-FFF2-40B4-BE49-F238E27FC236}">
                <a16:creationId xmlns:a16="http://schemas.microsoft.com/office/drawing/2014/main" id="{6AD4EAA8-C4D8-47F1-959D-2D28AAFF827A}"/>
              </a:ext>
            </a:extLst>
          </p:cNvPr>
          <p:cNvSpPr>
            <a:spLocks noGrp="1"/>
          </p:cNvSpPr>
          <p:nvPr>
            <p:ph type="chart" sz="quarter" idx="15"/>
          </p:nvPr>
        </p:nvSpPr>
        <p:spPr>
          <a:xfrm>
            <a:off x="4732020" y="1942011"/>
            <a:ext cx="6803081" cy="3614058"/>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1400"/>
            </a:lvl1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smtClean="0"/>
              <a:t>Klicka på ikonen för att lägga till ett diagram</a:t>
            </a:r>
            <a:endParaRPr lang="sv-SE" dirty="0"/>
          </a:p>
        </p:txBody>
      </p:sp>
      <p:sp>
        <p:nvSpPr>
          <p:cNvPr id="9" name="Platshållare för text 2">
            <a:extLst>
              <a:ext uri="{FF2B5EF4-FFF2-40B4-BE49-F238E27FC236}">
                <a16:creationId xmlns:a16="http://schemas.microsoft.com/office/drawing/2014/main" id="{4854A8C7-658A-4D8C-BB61-96835525084C}"/>
              </a:ext>
            </a:extLst>
          </p:cNvPr>
          <p:cNvSpPr>
            <a:spLocks noGrp="1"/>
          </p:cNvSpPr>
          <p:nvPr>
            <p:ph type="body" sz="quarter" idx="16"/>
          </p:nvPr>
        </p:nvSpPr>
        <p:spPr>
          <a:xfrm>
            <a:off x="665932" y="2481942"/>
            <a:ext cx="2965542" cy="3377475"/>
          </a:xfrm>
        </p:spPr>
        <p:txBody>
          <a:bodyPr numCol="1" spcCol="0"/>
          <a:lstStyle>
            <a:lvl1pPr marL="342900" indent="-342900">
              <a:buSzPct val="120000"/>
              <a:buFont typeface="Arial" panose="020B0604020202020204" pitchFamily="34" charset="0"/>
              <a:buChar char="•"/>
              <a:defRPr sz="2000"/>
            </a:lvl1pPr>
            <a:lvl2pPr marL="324000" indent="-162000">
              <a:buClrTx/>
              <a:buSzPct val="100000"/>
              <a:buFont typeface="Arial" panose="020B0604020202020204" pitchFamily="34" charset="0"/>
              <a:buChar char="–"/>
              <a:defRPr sz="2000"/>
            </a:lvl2pPr>
            <a:lvl3pPr marL="486000" indent="-162000">
              <a:buSzPct val="90000"/>
              <a:buFont typeface="Arial" panose="020B0604020202020204" pitchFamily="34" charset="0"/>
              <a:buChar char="–"/>
              <a:defRPr sz="2000"/>
            </a:lvl3pPr>
            <a:lvl4pPr marL="648000" indent="-162000">
              <a:buFont typeface="Wingdings" panose="05000000000000000000" pitchFamily="2" charset="2"/>
              <a:buChar char="§"/>
              <a:defRPr sz="2000"/>
            </a:lvl4pPr>
            <a:lvl5pPr marL="810000" indent="-162000">
              <a:buFont typeface="Wingdings" panose="05000000000000000000" pitchFamily="2" charset="2"/>
              <a:buChar char="§"/>
              <a:defRPr sz="2000"/>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2"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33699949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ubrik och två diagram_2018">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52464" y="1104901"/>
            <a:ext cx="5838825" cy="1015999"/>
          </a:xfrm>
        </p:spPr>
        <p:txBody>
          <a:bodyPr/>
          <a:lstStyle>
            <a:lvl1pPr>
              <a:defRPr/>
            </a:lvl1pPr>
          </a:lstStyle>
          <a:p>
            <a:r>
              <a:rPr lang="sv-SE" dirty="0"/>
              <a:t>Lägg till rubrik</a:t>
            </a:r>
          </a:p>
        </p:txBody>
      </p:sp>
      <p:sp>
        <p:nvSpPr>
          <p:cNvPr id="5" name="Platshållare för diagram 4">
            <a:extLst>
              <a:ext uri="{FF2B5EF4-FFF2-40B4-BE49-F238E27FC236}">
                <a16:creationId xmlns:a16="http://schemas.microsoft.com/office/drawing/2014/main" id="{6DC1A276-C385-4508-B262-19C7684F3467}"/>
              </a:ext>
            </a:extLst>
          </p:cNvPr>
          <p:cNvSpPr>
            <a:spLocks noGrp="1"/>
          </p:cNvSpPr>
          <p:nvPr>
            <p:ph type="chart" sz="quarter" idx="17"/>
          </p:nvPr>
        </p:nvSpPr>
        <p:spPr>
          <a:xfrm>
            <a:off x="6491289" y="2471738"/>
            <a:ext cx="5043812" cy="2995200"/>
          </a:xfrm>
        </p:spPr>
        <p:txBody>
          <a:bodyPr/>
          <a:lstStyle>
            <a:lvl1pPr marL="0" indent="0">
              <a:buFontTx/>
              <a:buNone/>
              <a:defRPr sz="1400"/>
            </a:lvl1pPr>
          </a:lstStyle>
          <a:p>
            <a:r>
              <a:rPr lang="sv-SE" smtClean="0"/>
              <a:t>Klicka på ikonen för att lägga till ett diagram</a:t>
            </a:r>
            <a:endParaRPr lang="sv-SE" dirty="0"/>
          </a:p>
        </p:txBody>
      </p:sp>
      <p:sp>
        <p:nvSpPr>
          <p:cNvPr id="12" name="Platshållare för bildnummer 11">
            <a:extLst>
              <a:ext uri="{FF2B5EF4-FFF2-40B4-BE49-F238E27FC236}">
                <a16:creationId xmlns:a16="http://schemas.microsoft.com/office/drawing/2014/main" id="{84F03971-2871-4AAE-868D-FFA6CE25AEE2}"/>
              </a:ext>
            </a:extLst>
          </p:cNvPr>
          <p:cNvSpPr>
            <a:spLocks noGrp="1"/>
          </p:cNvSpPr>
          <p:nvPr>
            <p:ph type="sldNum" sz="quarter" idx="16"/>
          </p:nvPr>
        </p:nvSpPr>
        <p:spPr/>
        <p:txBody>
          <a:bodyPr/>
          <a:lstStyle/>
          <a:p>
            <a:fld id="{E8645303-2AAE-45D1-913A-B06AE6474513}" type="slidenum">
              <a:rPr lang="sv-SE" smtClean="0"/>
              <a:pPr/>
              <a:t>‹#›</a:t>
            </a:fld>
            <a:endParaRPr lang="sv-SE" dirty="0"/>
          </a:p>
        </p:txBody>
      </p:sp>
      <p:sp>
        <p:nvSpPr>
          <p:cNvPr id="4" name="Platshållare för diagram 3">
            <a:extLst>
              <a:ext uri="{FF2B5EF4-FFF2-40B4-BE49-F238E27FC236}">
                <a16:creationId xmlns:a16="http://schemas.microsoft.com/office/drawing/2014/main" id="{AE41B2AF-280B-4AAE-8DCD-FBAC21448FEE}"/>
              </a:ext>
            </a:extLst>
          </p:cNvPr>
          <p:cNvSpPr>
            <a:spLocks noGrp="1"/>
          </p:cNvSpPr>
          <p:nvPr>
            <p:ph type="chart" sz="quarter" idx="18"/>
          </p:nvPr>
        </p:nvSpPr>
        <p:spPr>
          <a:xfrm>
            <a:off x="657225" y="2471738"/>
            <a:ext cx="5043488" cy="2995200"/>
          </a:xfrm>
        </p:spPr>
        <p:txBody>
          <a:bodyPr/>
          <a:lstStyle>
            <a:lvl1pPr marL="0" indent="0">
              <a:buFontTx/>
              <a:buNone/>
              <a:defRPr sz="1400"/>
            </a:lvl1pPr>
          </a:lstStyle>
          <a:p>
            <a:r>
              <a:rPr lang="sv-SE" smtClean="0"/>
              <a:t>Klicka på ikonen för att lägga till ett diagram</a:t>
            </a:r>
            <a:endParaRPr lang="sv-SE" dirty="0"/>
          </a:p>
        </p:txBody>
      </p:sp>
      <p:sp>
        <p:nvSpPr>
          <p:cNvPr id="7" name="Platshållare för text 5">
            <a:extLst>
              <a:ext uri="{FF2B5EF4-FFF2-40B4-BE49-F238E27FC236}">
                <a16:creationId xmlns:a16="http://schemas.microsoft.com/office/drawing/2014/main" id="{09ED3659-0612-48F9-9D43-3A1768A4EF01}"/>
              </a:ext>
            </a:extLst>
          </p:cNvPr>
          <p:cNvSpPr>
            <a:spLocks noGrp="1"/>
          </p:cNvSpPr>
          <p:nvPr>
            <p:ph type="body" sz="quarter" idx="14" hasCustomPrompt="1"/>
          </p:nvPr>
        </p:nvSpPr>
        <p:spPr>
          <a:xfrm>
            <a:off x="652462" y="5562600"/>
            <a:ext cx="5048252" cy="280988"/>
          </a:xfrm>
        </p:spPr>
        <p:txBody>
          <a:bodyPr/>
          <a:lstStyle>
            <a:lvl1pPr marL="0" indent="0">
              <a:buSzPct val="120000"/>
              <a:buFont typeface="Arial" panose="020B0604020202020204" pitchFamily="34" charset="0"/>
              <a:buNone/>
              <a:defRPr sz="1400" b="1"/>
            </a:lvl1pPr>
          </a:lstStyle>
          <a:p>
            <a:pPr lvl="0"/>
            <a:r>
              <a:rPr lang="sv-SE" dirty="0"/>
              <a:t>Lägg till bildtext</a:t>
            </a:r>
          </a:p>
          <a:p>
            <a:pPr lvl="0"/>
            <a:endParaRPr lang="sv-SE" dirty="0"/>
          </a:p>
        </p:txBody>
      </p:sp>
      <p:sp>
        <p:nvSpPr>
          <p:cNvPr id="8" name="Platshållare för text 5">
            <a:extLst>
              <a:ext uri="{FF2B5EF4-FFF2-40B4-BE49-F238E27FC236}">
                <a16:creationId xmlns:a16="http://schemas.microsoft.com/office/drawing/2014/main" id="{F744B93C-0805-4951-974A-A2C6BAEEA029}"/>
              </a:ext>
            </a:extLst>
          </p:cNvPr>
          <p:cNvSpPr>
            <a:spLocks noGrp="1"/>
          </p:cNvSpPr>
          <p:nvPr>
            <p:ph type="body" sz="quarter" idx="19" hasCustomPrompt="1"/>
          </p:nvPr>
        </p:nvSpPr>
        <p:spPr>
          <a:xfrm>
            <a:off x="6491289" y="5562600"/>
            <a:ext cx="5048252" cy="280988"/>
          </a:xfrm>
        </p:spPr>
        <p:txBody>
          <a:bodyPr/>
          <a:lstStyle>
            <a:lvl1pPr marL="0" indent="0">
              <a:buSzPct val="120000"/>
              <a:buFont typeface="Arial" panose="020B0604020202020204" pitchFamily="34" charset="0"/>
              <a:buNone/>
              <a:defRPr sz="1400" b="1"/>
            </a:lvl1pPr>
          </a:lstStyle>
          <a:p>
            <a:pPr lvl="0"/>
            <a:r>
              <a:rPr lang="sv-SE" dirty="0"/>
              <a:t>Lägg till bildtext</a:t>
            </a:r>
          </a:p>
          <a:p>
            <a:pPr lvl="0"/>
            <a:endParaRPr lang="sv-SE" dirty="0"/>
          </a:p>
        </p:txBody>
      </p:sp>
      <p:sp>
        <p:nvSpPr>
          <p:cNvPr id="11"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15039069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680">
          <p15:clr>
            <a:srgbClr val="FBAE40"/>
          </p15:clr>
        </p15:guide>
        <p15:guide id="2" orient="horz" pos="3453">
          <p15:clr>
            <a:srgbClr val="FBAE40"/>
          </p15:clr>
        </p15:guide>
        <p15:guide id="3" orient="horz" pos="1548">
          <p15:clr>
            <a:srgbClr val="FBAE40"/>
          </p15:clr>
        </p15:guide>
        <p15:guide id="4" pos="3591">
          <p15:clr>
            <a:srgbClr val="FBAE40"/>
          </p15:clr>
        </p15:guide>
        <p15:guide id="5" pos="4089">
          <p15:clr>
            <a:srgbClr val="FBAE40"/>
          </p15:clr>
        </p15:guide>
        <p15:guide id="6" orient="horz" pos="134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ubrik, text och film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5837236" cy="1015999"/>
          </a:xfrm>
        </p:spPr>
        <p:txBody>
          <a:bodyPr/>
          <a:lstStyle>
            <a:lvl1pPr>
              <a:defRPr/>
            </a:lvl1pPr>
          </a:lstStyle>
          <a:p>
            <a:r>
              <a:rPr lang="sv-SE" dirty="0"/>
              <a:t>Lägg till rubrik</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6" name="Platshållare för text 5">
            <a:extLst>
              <a:ext uri="{FF2B5EF4-FFF2-40B4-BE49-F238E27FC236}">
                <a16:creationId xmlns:a16="http://schemas.microsoft.com/office/drawing/2014/main" id="{A67436A9-A78C-4C29-908A-BB6DF3972677}"/>
              </a:ext>
            </a:extLst>
          </p:cNvPr>
          <p:cNvSpPr>
            <a:spLocks noGrp="1"/>
          </p:cNvSpPr>
          <p:nvPr>
            <p:ph type="body" sz="quarter" idx="15" hasCustomPrompt="1"/>
          </p:nvPr>
        </p:nvSpPr>
        <p:spPr>
          <a:xfrm>
            <a:off x="6489701" y="5913439"/>
            <a:ext cx="5049838" cy="279400"/>
          </a:xfrm>
        </p:spPr>
        <p:txBody>
          <a:bodyPr/>
          <a:lstStyle>
            <a:lvl1pPr marL="0" indent="0">
              <a:buSzPct val="120000"/>
              <a:buFont typeface="Arial" panose="020B0604020202020204" pitchFamily="34" charset="0"/>
              <a:buNone/>
              <a:defRPr sz="1400" b="1"/>
            </a:lvl1pPr>
          </a:lstStyle>
          <a:p>
            <a:pPr lvl="0"/>
            <a:r>
              <a:rPr lang="sv-SE" dirty="0"/>
              <a:t>Lägg till bildtext</a:t>
            </a:r>
          </a:p>
        </p:txBody>
      </p:sp>
      <p:sp>
        <p:nvSpPr>
          <p:cNvPr id="5" name="Platshållare för media 4">
            <a:extLst>
              <a:ext uri="{FF2B5EF4-FFF2-40B4-BE49-F238E27FC236}">
                <a16:creationId xmlns:a16="http://schemas.microsoft.com/office/drawing/2014/main" id="{9514EFEF-E886-4506-89F9-0C9F8DD0541E}"/>
              </a:ext>
            </a:extLst>
          </p:cNvPr>
          <p:cNvSpPr>
            <a:spLocks noGrp="1"/>
          </p:cNvSpPr>
          <p:nvPr>
            <p:ph type="media" sz="quarter" idx="16" hasCustomPrompt="1"/>
          </p:nvPr>
        </p:nvSpPr>
        <p:spPr>
          <a:xfrm>
            <a:off x="6491289" y="2471738"/>
            <a:ext cx="5043812" cy="3370263"/>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1400"/>
            </a:lvl1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Klicka på ikonen för att lägga till film</a:t>
            </a:r>
          </a:p>
        </p:txBody>
      </p:sp>
      <p:sp>
        <p:nvSpPr>
          <p:cNvPr id="8" name="Platshållare för text 2">
            <a:extLst>
              <a:ext uri="{FF2B5EF4-FFF2-40B4-BE49-F238E27FC236}">
                <a16:creationId xmlns:a16="http://schemas.microsoft.com/office/drawing/2014/main" id="{4854A8C7-658A-4D8C-BB61-96835525084C}"/>
              </a:ext>
            </a:extLst>
          </p:cNvPr>
          <p:cNvSpPr>
            <a:spLocks noGrp="1"/>
          </p:cNvSpPr>
          <p:nvPr>
            <p:ph type="body" sz="quarter" idx="17"/>
          </p:nvPr>
        </p:nvSpPr>
        <p:spPr>
          <a:xfrm>
            <a:off x="657225" y="2511334"/>
            <a:ext cx="5064306" cy="3305992"/>
          </a:xfrm>
        </p:spPr>
        <p:txBody>
          <a:bodyPr numCol="1" spcCol="0"/>
          <a:lstStyle>
            <a:lvl1pPr marL="285750" indent="-285750">
              <a:buSzPct val="120000"/>
              <a:buFont typeface="Arial" panose="020B0604020202020204" pitchFamily="34" charset="0"/>
              <a:buChar char="•"/>
              <a:defRPr sz="2000"/>
            </a:lvl1pPr>
            <a:lvl2pPr marL="324000" indent="-162000">
              <a:buSzPct val="100000"/>
              <a:buFont typeface="Arial" panose="020B0604020202020204" pitchFamily="34" charset="0"/>
              <a:buChar char="–"/>
              <a:defRPr sz="2000"/>
            </a:lvl2pPr>
            <a:lvl3pPr marL="486000" indent="-162000">
              <a:buSzPct val="100000"/>
              <a:buFont typeface="Arial" panose="020B0604020202020204" pitchFamily="34" charset="0"/>
              <a:buChar char="–"/>
              <a:defRPr sz="2000"/>
            </a:lvl3pPr>
            <a:lvl4pPr marL="648000" indent="-162000">
              <a:buFont typeface="Wingdings" panose="05000000000000000000" pitchFamily="2" charset="2"/>
              <a:buChar char="§"/>
              <a:defRPr sz="2000"/>
            </a:lvl4pPr>
            <a:lvl5pPr marL="810000" indent="-162000">
              <a:buFont typeface="Wingdings" panose="05000000000000000000" pitchFamily="2" charset="2"/>
              <a:buChar char="§"/>
              <a:defRPr sz="2000"/>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11"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20159872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pos="5314">
          <p15:clr>
            <a:srgbClr val="FBAE40"/>
          </p15:clr>
        </p15:guide>
        <p15:guide id="4" orient="horz" pos="134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unktlista 2-spalt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6543673" cy="1015999"/>
          </a:xfrm>
        </p:spPr>
        <p:txBody>
          <a:bodyPr/>
          <a:lstStyle>
            <a:lvl1pPr>
              <a:defRPr/>
            </a:lvl1pPr>
          </a:lstStyle>
          <a:p>
            <a:r>
              <a:rPr lang="sv-SE" dirty="0"/>
              <a:t>Lägg till rubrik</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text 2">
            <a:extLst>
              <a:ext uri="{FF2B5EF4-FFF2-40B4-BE49-F238E27FC236}">
                <a16:creationId xmlns:a16="http://schemas.microsoft.com/office/drawing/2014/main" id="{4854A8C7-658A-4D8C-BB61-96835525084C}"/>
              </a:ext>
            </a:extLst>
          </p:cNvPr>
          <p:cNvSpPr>
            <a:spLocks noGrp="1"/>
          </p:cNvSpPr>
          <p:nvPr>
            <p:ph type="body" sz="quarter" idx="13"/>
          </p:nvPr>
        </p:nvSpPr>
        <p:spPr>
          <a:xfrm>
            <a:off x="657224" y="2471738"/>
            <a:ext cx="10877552" cy="3370263"/>
          </a:xfrm>
        </p:spPr>
        <p:txBody>
          <a:bodyPr numCol="2" spcCol="795600"/>
          <a:lstStyle>
            <a:lvl1pPr marL="342900" indent="-342900">
              <a:buSzPct val="120000"/>
              <a:buFont typeface="Arial" panose="020B0604020202020204" pitchFamily="34" charset="0"/>
              <a:buChar char="•"/>
              <a:defRPr sz="2000"/>
            </a:lvl1pPr>
            <a:lvl2pPr marL="324000" indent="-162000">
              <a:buSzPct val="100000"/>
              <a:buFont typeface="Arial" panose="020B0604020202020204" pitchFamily="34" charset="0"/>
              <a:buChar char="–"/>
              <a:defRPr sz="2000"/>
            </a:lvl2pPr>
            <a:lvl3pPr marL="486000" indent="-162000">
              <a:buSzPct val="100000"/>
              <a:buFont typeface="Arial" panose="020B0604020202020204" pitchFamily="34" charset="0"/>
              <a:buChar char="–"/>
              <a:defRPr sz="2000"/>
            </a:lvl3pPr>
            <a:lvl4pPr marL="648000" indent="-162000">
              <a:buFont typeface="Wingdings" panose="05000000000000000000" pitchFamily="2" charset="2"/>
              <a:buChar char="§"/>
              <a:defRPr sz="2000"/>
            </a:lvl4pPr>
            <a:lvl5pPr marL="810000" indent="-162000">
              <a:buFont typeface="Wingdings" panose="05000000000000000000" pitchFamily="2" charset="2"/>
              <a:buChar char="§"/>
              <a:defRPr sz="2000"/>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6"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428736493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548">
          <p15:clr>
            <a:srgbClr val="FBAE40"/>
          </p15:clr>
        </p15:guide>
        <p15:guide id="2" orient="horz" pos="3680">
          <p15:clr>
            <a:srgbClr val="FBAE40"/>
          </p15:clr>
        </p15:guide>
        <p15:guide id="3" orient="horz" pos="134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ubrik och punktlista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4" y="1104901"/>
            <a:ext cx="6543673" cy="1015999"/>
          </a:xfrm>
        </p:spPr>
        <p:txBody>
          <a:bodyPr/>
          <a:lstStyle>
            <a:lvl1pPr>
              <a:defRPr/>
            </a:lvl1pPr>
          </a:lstStyle>
          <a:p>
            <a:r>
              <a:rPr lang="sv-SE" dirty="0"/>
              <a:t>Lägg till rubrik</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5" name="Platshållare för text 2">
            <a:extLst>
              <a:ext uri="{FF2B5EF4-FFF2-40B4-BE49-F238E27FC236}">
                <a16:creationId xmlns:a16="http://schemas.microsoft.com/office/drawing/2014/main" id="{4854A8C7-658A-4D8C-BB61-96835525084C}"/>
              </a:ext>
            </a:extLst>
          </p:cNvPr>
          <p:cNvSpPr>
            <a:spLocks noGrp="1"/>
          </p:cNvSpPr>
          <p:nvPr>
            <p:ph type="body" sz="quarter" idx="17"/>
          </p:nvPr>
        </p:nvSpPr>
        <p:spPr>
          <a:xfrm>
            <a:off x="648517" y="2467791"/>
            <a:ext cx="7781380" cy="3305992"/>
          </a:xfrm>
        </p:spPr>
        <p:txBody>
          <a:bodyPr numCol="1" spcCol="0"/>
          <a:lstStyle>
            <a:lvl1pPr marL="285750" indent="-285750">
              <a:buSzPct val="120000"/>
              <a:buFont typeface="Arial" panose="020B0604020202020204" pitchFamily="34" charset="0"/>
              <a:buChar char="•"/>
              <a:defRPr sz="2000"/>
            </a:lvl1pPr>
            <a:lvl2pPr marL="324000" indent="-162000">
              <a:buSzPct val="100000"/>
              <a:buFont typeface="Arial" panose="020B0604020202020204" pitchFamily="34" charset="0"/>
              <a:buChar char="–"/>
              <a:defRPr sz="2000"/>
            </a:lvl2pPr>
            <a:lvl3pPr marL="486000" indent="-162000">
              <a:buSzPct val="100000"/>
              <a:buFont typeface="Arial" panose="020B0604020202020204" pitchFamily="34" charset="0"/>
              <a:buChar char="–"/>
              <a:defRPr sz="2000"/>
            </a:lvl3pPr>
            <a:lvl4pPr marL="648000" indent="-162000">
              <a:buFont typeface="Wingdings" panose="05000000000000000000" pitchFamily="2" charset="2"/>
              <a:buChar char="§"/>
              <a:defRPr sz="2000"/>
            </a:lvl4pPr>
            <a:lvl5pPr marL="810000" indent="-162000">
              <a:buFont typeface="Wingdings" panose="05000000000000000000" pitchFamily="2" charset="2"/>
              <a:buChar char="§"/>
              <a:defRPr sz="2000"/>
            </a:lvl5pPr>
          </a:lstStyle>
          <a:p>
            <a:pPr lvl="0"/>
            <a:r>
              <a:rPr lang="sv-SE" dirty="0" smtClean="0"/>
              <a:t>Redigera format för bakgrundstext</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104959303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3680">
          <p15:clr>
            <a:srgbClr val="FBAE40"/>
          </p15:clr>
        </p15:guide>
        <p15:guide id="2" orient="horz" pos="1548">
          <p15:clr>
            <a:srgbClr val="FBAE40"/>
          </p15:clr>
        </p15:guide>
        <p15:guide id="3" pos="5314">
          <p15:clr>
            <a:srgbClr val="FBAE40"/>
          </p15:clr>
        </p15:guide>
        <p15:guide id="4" orient="horz" pos="1344">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ubrik och fyra bilder__2018">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652465" y="1104901"/>
            <a:ext cx="5838824" cy="520699"/>
          </a:xfrm>
        </p:spPr>
        <p:txBody>
          <a:bodyPr/>
          <a:lstStyle>
            <a:lvl1pPr>
              <a:defRPr/>
            </a:lvl1pPr>
          </a:lstStyle>
          <a:p>
            <a:r>
              <a:rPr lang="sv-SE" dirty="0"/>
              <a:t>Lägg till rubrik</a:t>
            </a:r>
          </a:p>
        </p:txBody>
      </p:sp>
      <p:sp>
        <p:nvSpPr>
          <p:cNvPr id="12" name="Platshållare för bildnummer 11">
            <a:extLst>
              <a:ext uri="{FF2B5EF4-FFF2-40B4-BE49-F238E27FC236}">
                <a16:creationId xmlns:a16="http://schemas.microsoft.com/office/drawing/2014/main" id="{84F03971-2871-4AAE-868D-FFA6CE25AEE2}"/>
              </a:ext>
            </a:extLst>
          </p:cNvPr>
          <p:cNvSpPr>
            <a:spLocks noGrp="1"/>
          </p:cNvSpPr>
          <p:nvPr>
            <p:ph type="sldNum" sz="quarter" idx="16"/>
          </p:nvPr>
        </p:nvSpPr>
        <p:spPr/>
        <p:txBody>
          <a:bodyPr/>
          <a:lstStyle/>
          <a:p>
            <a:fld id="{E8645303-2AAE-45D1-913A-B06AE6474513}" type="slidenum">
              <a:rPr lang="sv-SE" smtClean="0"/>
              <a:pPr/>
              <a:t>‹#›</a:t>
            </a:fld>
            <a:endParaRPr lang="sv-SE" dirty="0"/>
          </a:p>
        </p:txBody>
      </p:sp>
      <p:sp>
        <p:nvSpPr>
          <p:cNvPr id="4" name="Platshållare för bild 3">
            <a:extLst>
              <a:ext uri="{FF2B5EF4-FFF2-40B4-BE49-F238E27FC236}">
                <a16:creationId xmlns:a16="http://schemas.microsoft.com/office/drawing/2014/main" id="{1115E5A6-E1FE-4957-A928-690C9A8FD320}"/>
              </a:ext>
            </a:extLst>
          </p:cNvPr>
          <p:cNvSpPr>
            <a:spLocks noGrp="1"/>
          </p:cNvSpPr>
          <p:nvPr>
            <p:ph type="pic" sz="quarter" idx="17" hasCustomPrompt="1"/>
          </p:nvPr>
        </p:nvSpPr>
        <p:spPr>
          <a:xfrm>
            <a:off x="657225" y="1773238"/>
            <a:ext cx="3013075" cy="4590000"/>
          </a:xfrm>
        </p:spPr>
        <p:txBody>
          <a:bodyPr/>
          <a:lstStyle>
            <a:lvl1pPr marL="0" indent="0">
              <a:buSzPct val="120000"/>
              <a:buFont typeface="Arial" panose="020B0604020202020204" pitchFamily="34" charset="0"/>
              <a:buNone/>
              <a:defRPr sz="1400"/>
            </a:lvl1pPr>
          </a:lstStyle>
          <a:p>
            <a:r>
              <a:rPr lang="sv-SE" dirty="0"/>
              <a:t>Dra bilden till platshållaren eller klicka på ikonen för att lägga till bild</a:t>
            </a:r>
          </a:p>
          <a:p>
            <a:endParaRPr lang="sv-SE" dirty="0"/>
          </a:p>
        </p:txBody>
      </p:sp>
      <p:sp>
        <p:nvSpPr>
          <p:cNvPr id="13" name="Platshållare för bild 3">
            <a:extLst>
              <a:ext uri="{FF2B5EF4-FFF2-40B4-BE49-F238E27FC236}">
                <a16:creationId xmlns:a16="http://schemas.microsoft.com/office/drawing/2014/main" id="{2421C565-F653-4AB8-9E8B-EC517A442BF7}"/>
              </a:ext>
            </a:extLst>
          </p:cNvPr>
          <p:cNvSpPr>
            <a:spLocks noGrp="1"/>
          </p:cNvSpPr>
          <p:nvPr>
            <p:ph type="pic" sz="quarter" idx="18" hasCustomPrompt="1"/>
          </p:nvPr>
        </p:nvSpPr>
        <p:spPr>
          <a:xfrm>
            <a:off x="3933825" y="1777184"/>
            <a:ext cx="3861435" cy="4590000"/>
          </a:xfrm>
        </p:spPr>
        <p:txBody>
          <a:bodyPr/>
          <a:lstStyle>
            <a:lvl1pPr marL="0" indent="0">
              <a:buSzPct val="120000"/>
              <a:buFont typeface="Arial" panose="020B0604020202020204" pitchFamily="34" charset="0"/>
              <a:buNone/>
              <a:defRPr sz="1400"/>
            </a:lvl1pPr>
          </a:lstStyle>
          <a:p>
            <a:r>
              <a:rPr lang="sv-SE" dirty="0"/>
              <a:t>Dra bilden till platshållaren eller klicka på ikonen för att lägga till bild</a:t>
            </a:r>
          </a:p>
          <a:p>
            <a:endParaRPr lang="sv-SE" dirty="0"/>
          </a:p>
        </p:txBody>
      </p:sp>
      <p:sp>
        <p:nvSpPr>
          <p:cNvPr id="16" name="Platshållare för bild 15">
            <a:extLst>
              <a:ext uri="{FF2B5EF4-FFF2-40B4-BE49-F238E27FC236}">
                <a16:creationId xmlns:a16="http://schemas.microsoft.com/office/drawing/2014/main" id="{E8158133-B7EB-413C-AA29-7248E987F5D6}"/>
              </a:ext>
            </a:extLst>
          </p:cNvPr>
          <p:cNvSpPr>
            <a:spLocks noGrp="1"/>
          </p:cNvSpPr>
          <p:nvPr>
            <p:ph type="pic" sz="quarter" idx="19" hasCustomPrompt="1"/>
          </p:nvPr>
        </p:nvSpPr>
        <p:spPr>
          <a:xfrm>
            <a:off x="8039099" y="1773238"/>
            <a:ext cx="3496001" cy="2373613"/>
          </a:xfrm>
        </p:spPr>
        <p:txBody>
          <a:bodyPr/>
          <a:lstStyle>
            <a:lvl1pPr marL="0" indent="0">
              <a:buSzPct val="120000"/>
              <a:buFont typeface="Arial" panose="020B0604020202020204" pitchFamily="34" charset="0"/>
              <a:buNone/>
              <a:defRPr sz="1400"/>
            </a:lvl1pPr>
          </a:lstStyle>
          <a:p>
            <a:r>
              <a:rPr lang="sv-SE" dirty="0"/>
              <a:t>Dra bilden till platshållaren eller klicka på ikonen för att lägga till bild</a:t>
            </a:r>
          </a:p>
          <a:p>
            <a:endParaRPr lang="sv-SE" dirty="0"/>
          </a:p>
        </p:txBody>
      </p:sp>
      <p:sp>
        <p:nvSpPr>
          <p:cNvPr id="18" name="Platshållare för bild 17">
            <a:extLst>
              <a:ext uri="{FF2B5EF4-FFF2-40B4-BE49-F238E27FC236}">
                <a16:creationId xmlns:a16="http://schemas.microsoft.com/office/drawing/2014/main" id="{BA938F8B-0DEF-4686-A0F3-9EE1AA5EEBD3}"/>
              </a:ext>
            </a:extLst>
          </p:cNvPr>
          <p:cNvSpPr>
            <a:spLocks noGrp="1"/>
          </p:cNvSpPr>
          <p:nvPr>
            <p:ph type="pic" sz="quarter" idx="20" hasCustomPrompt="1"/>
          </p:nvPr>
        </p:nvSpPr>
        <p:spPr>
          <a:xfrm>
            <a:off x="8039098" y="4394501"/>
            <a:ext cx="3496001" cy="1968737"/>
          </a:xfrm>
        </p:spPr>
        <p:txBody>
          <a:bodyPr/>
          <a:lstStyle>
            <a:lvl1pPr marL="0" indent="0">
              <a:buSzPct val="120000"/>
              <a:buFont typeface="Arial" panose="020B0604020202020204" pitchFamily="34" charset="0"/>
              <a:buNone/>
              <a:defRPr sz="1400"/>
            </a:lvl1pPr>
          </a:lstStyle>
          <a:p>
            <a:r>
              <a:rPr lang="sv-SE" dirty="0"/>
              <a:t>Dra bilden till platshållaren eller klicka på ikonen för att lägga till bild</a:t>
            </a:r>
          </a:p>
          <a:p>
            <a:endParaRPr lang="sv-SE" dirty="0"/>
          </a:p>
        </p:txBody>
      </p:sp>
      <p:sp>
        <p:nvSpPr>
          <p:cNvPr id="9"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340633497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1025">
          <p15:clr>
            <a:srgbClr val="FBAE40"/>
          </p15:clr>
        </p15:guide>
        <p15:guide id="3" orient="horz" pos="3997">
          <p15:clr>
            <a:srgbClr val="FBAE40"/>
          </p15:clr>
        </p15:guide>
        <p15:guide id="4" orient="horz" pos="111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ubrik och bild__2018">
    <p:spTree>
      <p:nvGrpSpPr>
        <p:cNvPr id="1" name=""/>
        <p:cNvGrpSpPr/>
        <p:nvPr/>
      </p:nvGrpSpPr>
      <p:grpSpPr>
        <a:xfrm>
          <a:off x="0" y="0"/>
          <a:ext cx="0" cy="0"/>
          <a:chOff x="0" y="0"/>
          <a:chExt cx="0" cy="0"/>
        </a:xfrm>
      </p:grpSpPr>
      <p:sp>
        <p:nvSpPr>
          <p:cNvPr id="6" name="Platshållare för bild 3">
            <a:extLst>
              <a:ext uri="{FF2B5EF4-FFF2-40B4-BE49-F238E27FC236}">
                <a16:creationId xmlns:a16="http://schemas.microsoft.com/office/drawing/2014/main" id="{7B086A15-D39B-4E83-93F0-D25F67EA54A9}"/>
              </a:ext>
            </a:extLst>
          </p:cNvPr>
          <p:cNvSpPr>
            <a:spLocks noGrp="1"/>
          </p:cNvSpPr>
          <p:nvPr>
            <p:ph type="pic" sz="quarter" idx="17" hasCustomPrompt="1"/>
          </p:nvPr>
        </p:nvSpPr>
        <p:spPr>
          <a:xfrm>
            <a:off x="657224" y="1798982"/>
            <a:ext cx="8516593" cy="4564255"/>
          </a:xfrm>
        </p:spPr>
        <p:txBody>
          <a:bodyPr/>
          <a:lstStyle>
            <a:lvl1pPr marL="0" indent="0">
              <a:buSzPct val="120000"/>
              <a:buFont typeface="Arial" panose="020B0604020202020204" pitchFamily="34" charset="0"/>
              <a:buNone/>
              <a:defRPr sz="1400"/>
            </a:lvl1pPr>
          </a:lstStyle>
          <a:p>
            <a:r>
              <a:rPr lang="sv-SE" dirty="0"/>
              <a:t>Dra bilden till platshållaren eller klicka på ikonen för att lägga till bild</a:t>
            </a:r>
          </a:p>
        </p:txBody>
      </p:sp>
      <p:sp>
        <p:nvSpPr>
          <p:cNvPr id="7" name="Rubrik 6"/>
          <p:cNvSpPr>
            <a:spLocks noGrp="1"/>
          </p:cNvSpPr>
          <p:nvPr>
            <p:ph type="title" hasCustomPrompt="1"/>
          </p:nvPr>
        </p:nvSpPr>
        <p:spPr>
          <a:xfrm>
            <a:off x="652465" y="1104901"/>
            <a:ext cx="5838824" cy="520699"/>
          </a:xfrm>
        </p:spPr>
        <p:txBody>
          <a:bodyPr/>
          <a:lstStyle>
            <a:lvl1pPr marL="0" indent="0">
              <a:buSzPct val="120000"/>
              <a:buFont typeface="Arial" panose="020B0604020202020204" pitchFamily="34" charset="0"/>
              <a:buNone/>
              <a:defRPr/>
            </a:lvl1pPr>
          </a:lstStyle>
          <a:p>
            <a:r>
              <a:rPr lang="sv-SE" dirty="0"/>
              <a:t>Lägg till rubrik</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8" name="Platshållare för text 5">
            <a:extLst>
              <a:ext uri="{FF2B5EF4-FFF2-40B4-BE49-F238E27FC236}">
                <a16:creationId xmlns:a16="http://schemas.microsoft.com/office/drawing/2014/main" id="{3CCA9A24-6578-4DDA-B892-C493C22A93F5}"/>
              </a:ext>
            </a:extLst>
          </p:cNvPr>
          <p:cNvSpPr>
            <a:spLocks noGrp="1"/>
          </p:cNvSpPr>
          <p:nvPr>
            <p:ph type="body" sz="quarter" idx="14" hasCustomPrompt="1"/>
          </p:nvPr>
        </p:nvSpPr>
        <p:spPr>
          <a:xfrm>
            <a:off x="9273209" y="5933661"/>
            <a:ext cx="2266329" cy="429577"/>
          </a:xfrm>
        </p:spPr>
        <p:txBody>
          <a:bodyPr/>
          <a:lstStyle>
            <a:lvl1pPr marL="0" indent="0">
              <a:buSzPct val="120000"/>
              <a:buFont typeface="Arial" panose="020B0604020202020204" pitchFamily="34" charset="0"/>
              <a:buNone/>
              <a:defRPr sz="1400" b="1"/>
            </a:lvl1pPr>
          </a:lstStyle>
          <a:p>
            <a:pPr lvl="0"/>
            <a:r>
              <a:rPr lang="sv-SE" dirty="0"/>
              <a:t>Lägg till bildtext</a:t>
            </a:r>
          </a:p>
        </p:txBody>
      </p:sp>
      <p:sp>
        <p:nvSpPr>
          <p:cNvPr id="11"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9720107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2" orient="horz" pos="1025">
          <p15:clr>
            <a:srgbClr val="FBAE40"/>
          </p15:clr>
        </p15:guide>
        <p15:guide id="3" orient="horz" pos="3997">
          <p15:clr>
            <a:srgbClr val="FBAE40"/>
          </p15:clr>
        </p15:guide>
        <p15:guide id="4" pos="4692">
          <p15:clr>
            <a:srgbClr val="FBAE40"/>
          </p15:clr>
        </p15:guide>
        <p15:guide id="5" orient="horz" pos="1117">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ubrik och film__2018">
    <p:spTree>
      <p:nvGrpSpPr>
        <p:cNvPr id="1" name=""/>
        <p:cNvGrpSpPr/>
        <p:nvPr/>
      </p:nvGrpSpPr>
      <p:grpSpPr>
        <a:xfrm>
          <a:off x="0" y="0"/>
          <a:ext cx="0" cy="0"/>
          <a:chOff x="0" y="0"/>
          <a:chExt cx="0" cy="0"/>
        </a:xfrm>
      </p:grpSpPr>
      <p:sp>
        <p:nvSpPr>
          <p:cNvPr id="7" name="Rubrik 6"/>
          <p:cNvSpPr>
            <a:spLocks noGrp="1"/>
          </p:cNvSpPr>
          <p:nvPr>
            <p:ph type="title" hasCustomPrompt="1"/>
          </p:nvPr>
        </p:nvSpPr>
        <p:spPr>
          <a:xfrm>
            <a:off x="652465" y="1104901"/>
            <a:ext cx="5838824" cy="520699"/>
          </a:xfrm>
        </p:spPr>
        <p:txBody>
          <a:bodyPr/>
          <a:lstStyle>
            <a:lvl1pPr marL="0" indent="0">
              <a:buSzPct val="120000"/>
              <a:buFont typeface="Arial" panose="020B0604020202020204" pitchFamily="34" charset="0"/>
              <a:buNone/>
              <a:defRPr/>
            </a:lvl1pPr>
          </a:lstStyle>
          <a:p>
            <a:r>
              <a:rPr lang="sv-SE" dirty="0"/>
              <a:t>Lägg till rubrik</a:t>
            </a:r>
          </a:p>
        </p:txBody>
      </p:sp>
      <p:sp>
        <p:nvSpPr>
          <p:cNvPr id="10" name="Platshållare för bildnummer 9"/>
          <p:cNvSpPr>
            <a:spLocks noGrp="1"/>
          </p:cNvSpPr>
          <p:nvPr>
            <p:ph type="sldNum" sz="quarter" idx="12"/>
          </p:nvPr>
        </p:nvSpPr>
        <p:spPr/>
        <p:txBody>
          <a:bodyPr/>
          <a:lstStyle/>
          <a:p>
            <a:fld id="{E8645303-2AAE-45D1-913A-B06AE6474513}" type="slidenum">
              <a:rPr lang="sv-SE" smtClean="0"/>
              <a:t>‹#›</a:t>
            </a:fld>
            <a:endParaRPr lang="sv-SE" dirty="0"/>
          </a:p>
        </p:txBody>
      </p:sp>
      <p:sp>
        <p:nvSpPr>
          <p:cNvPr id="3" name="Platshållare för media 2">
            <a:extLst>
              <a:ext uri="{FF2B5EF4-FFF2-40B4-BE49-F238E27FC236}">
                <a16:creationId xmlns:a16="http://schemas.microsoft.com/office/drawing/2014/main" id="{5FA18B0C-769A-4680-B1EF-08C465CE77B7}"/>
              </a:ext>
            </a:extLst>
          </p:cNvPr>
          <p:cNvSpPr>
            <a:spLocks noGrp="1"/>
          </p:cNvSpPr>
          <p:nvPr>
            <p:ph type="media" sz="quarter" idx="13" hasCustomPrompt="1"/>
          </p:nvPr>
        </p:nvSpPr>
        <p:spPr>
          <a:xfrm>
            <a:off x="657225" y="1773238"/>
            <a:ext cx="6788605" cy="4590000"/>
          </a:xfrm>
        </p:spPr>
        <p:txBody>
          <a:bodyPr/>
          <a:lstStyle>
            <a:lvl1pPr marL="0" indent="0">
              <a:buSzPct val="120000"/>
              <a:buFont typeface="Arial" panose="020B0604020202020204" pitchFamily="34" charset="0"/>
              <a:buNone/>
              <a:defRPr sz="1400"/>
            </a:lvl1pPr>
          </a:lstStyle>
          <a:p>
            <a:r>
              <a:rPr lang="sv-SE" dirty="0"/>
              <a:t>Klicka på ikonen för att lägga till film</a:t>
            </a:r>
          </a:p>
        </p:txBody>
      </p:sp>
      <p:sp>
        <p:nvSpPr>
          <p:cNvPr id="6" name="Platshållare för text 5">
            <a:extLst>
              <a:ext uri="{FF2B5EF4-FFF2-40B4-BE49-F238E27FC236}">
                <a16:creationId xmlns:a16="http://schemas.microsoft.com/office/drawing/2014/main" id="{D53CD2AE-6523-4354-9046-8E0E5570057F}"/>
              </a:ext>
            </a:extLst>
          </p:cNvPr>
          <p:cNvSpPr>
            <a:spLocks noGrp="1"/>
          </p:cNvSpPr>
          <p:nvPr>
            <p:ph type="body" sz="quarter" idx="14" hasCustomPrompt="1"/>
          </p:nvPr>
        </p:nvSpPr>
        <p:spPr>
          <a:xfrm>
            <a:off x="7573099" y="6140988"/>
            <a:ext cx="3966439" cy="222250"/>
          </a:xfrm>
        </p:spPr>
        <p:txBody>
          <a:bodyPr/>
          <a:lstStyle>
            <a:lvl1pPr marL="0" indent="0">
              <a:buSzPct val="120000"/>
              <a:buFont typeface="Arial" panose="020B0604020202020204" pitchFamily="34" charset="0"/>
              <a:buNone/>
              <a:defRPr sz="1400" b="1"/>
            </a:lvl1pPr>
          </a:lstStyle>
          <a:p>
            <a:pPr lvl="0"/>
            <a:r>
              <a:rPr lang="sv-SE" dirty="0"/>
              <a:t>Lägg till bildtext</a:t>
            </a:r>
          </a:p>
        </p:txBody>
      </p:sp>
      <p:sp>
        <p:nvSpPr>
          <p:cNvPr id="9"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39970588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26">
          <p15:clr>
            <a:srgbClr val="FBAE40"/>
          </p15:clr>
        </p15:guide>
        <p15:guide id="2" orient="horz" pos="3997">
          <p15:clr>
            <a:srgbClr val="FBAE40"/>
          </p15:clr>
        </p15:guide>
        <p15:guide id="3" orient="horz" pos="1117">
          <p15:clr>
            <a:srgbClr val="FBAE40"/>
          </p15:clr>
        </p15:guide>
        <p15:guide id="4" pos="469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Endast rubrik__2018">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Lägg till rubrik</a:t>
            </a:r>
          </a:p>
        </p:txBody>
      </p:sp>
      <p:sp>
        <p:nvSpPr>
          <p:cNvPr id="5" name="Platshållare för bildnummer 4"/>
          <p:cNvSpPr>
            <a:spLocks noGrp="1"/>
          </p:cNvSpPr>
          <p:nvPr>
            <p:ph type="sldNum" sz="quarter" idx="12"/>
          </p:nvPr>
        </p:nvSpPr>
        <p:spPr/>
        <p:txBody>
          <a:bodyPr/>
          <a:lstStyle/>
          <a:p>
            <a:fld id="{E8645303-2AAE-45D1-913A-B06AE6474513}" type="slidenum">
              <a:rPr lang="sv-SE" smtClean="0"/>
              <a:t>‹#›</a:t>
            </a:fld>
            <a:endParaRPr lang="sv-SE" dirty="0"/>
          </a:p>
        </p:txBody>
      </p:sp>
      <p:sp>
        <p:nvSpPr>
          <p:cNvPr id="6"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127866515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34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onstnärlig forskning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a:t>
            </a:r>
            <a:r>
              <a:rPr lang="sv-SE" dirty="0" smtClean="0"/>
              <a:t>underrubrik </a:t>
            </a:r>
          </a:p>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smtClean="0"/>
              <a:t>obs! färgen används endast till konstnärlig forskning</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47F357F0-4F06-4DBB-AEE6-F5BDF56C2875}"/>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16288894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2" userDrawn="1">
          <p15:clr>
            <a:srgbClr val="FBAE40"/>
          </p15:clr>
        </p15:guide>
        <p15:guide id="2" orient="horz" pos="2586" userDrawn="1">
          <p15:clr>
            <a:srgbClr val="FBAE40"/>
          </p15:clr>
        </p15:guide>
        <p15:guide id="3" pos="4543"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om__2018">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E8645303-2AAE-45D1-913A-B06AE6474513}" type="slidenum">
              <a:rPr lang="sv-SE" smtClean="0"/>
              <a:t>‹#›</a:t>
            </a:fld>
            <a:endParaRPr lang="sv-SE" dirty="0"/>
          </a:p>
        </p:txBody>
      </p:sp>
      <p:sp>
        <p:nvSpPr>
          <p:cNvPr id="5"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Tree>
    <p:extLst>
      <p:ext uri="{BB962C8B-B14F-4D97-AF65-F5344CB8AC3E}">
        <p14:creationId xmlns:p14="http://schemas.microsoft.com/office/powerpoint/2010/main" val="39885260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Utbildningsvetenskap kapitelsida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rgbClr val="00A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a:t>
            </a:r>
            <a:r>
              <a:rPr lang="sv-SE" dirty="0" smtClean="0"/>
              <a:t>underrubrik obs! färgen används endast till utbildningsvetenskap</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FED8AAB5-78A0-4A3A-82CE-8A3B09CBA450}"/>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22536594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2" userDrawn="1">
          <p15:clr>
            <a:srgbClr val="FBAE40"/>
          </p15:clr>
        </p15:guide>
        <p15:guide id="2" orient="horz" pos="2586" userDrawn="1">
          <p15:clr>
            <a:srgbClr val="FBAE40"/>
          </p15:clr>
        </p15:guide>
        <p15:guide id="3" pos="454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Naturvetenskap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a:t>
            </a:r>
            <a:r>
              <a:rPr lang="sv-SE" dirty="0" smtClean="0"/>
              <a:t>underrubrik obs! färgen används endast till naturvetenskap</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22D05B9C-8210-460E-9682-F5239800EC2C}"/>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238617956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2" userDrawn="1">
          <p15:clr>
            <a:srgbClr val="FBAE40"/>
          </p15:clr>
        </p15:guide>
        <p15:guide id="2" orient="horz" pos="2586" userDrawn="1">
          <p15:clr>
            <a:srgbClr val="FBAE40"/>
          </p15:clr>
        </p15:guide>
        <p15:guide id="3" pos="454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Medicin_halsa kapitelsida__2018">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D598133B-FCC0-4DF8-A15F-422295A53F0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bwMode="white">
          <a:xfrm>
            <a:off x="652463" y="1738364"/>
            <a:ext cx="6559549" cy="1893281"/>
          </a:xfrm>
        </p:spPr>
        <p:txBody>
          <a:bodyPr anchor="t" anchorCtr="0"/>
          <a:lstStyle>
            <a:lvl1pPr algn="l">
              <a:defRPr sz="4500" b="0">
                <a:solidFill>
                  <a:schemeClr val="bg1"/>
                </a:solidFill>
              </a:defRPr>
            </a:lvl1pPr>
          </a:lstStyle>
          <a:p>
            <a:r>
              <a:rPr lang="sv-SE" dirty="0"/>
              <a:t>Lägg till rubrik</a:t>
            </a:r>
          </a:p>
        </p:txBody>
      </p:sp>
      <p:sp>
        <p:nvSpPr>
          <p:cNvPr id="3" name="Underrubrik 2"/>
          <p:cNvSpPr>
            <a:spLocks noGrp="1"/>
          </p:cNvSpPr>
          <p:nvPr>
            <p:ph type="subTitle" idx="1" hasCustomPrompt="1"/>
          </p:nvPr>
        </p:nvSpPr>
        <p:spPr bwMode="white">
          <a:xfrm>
            <a:off x="652463" y="4105275"/>
            <a:ext cx="6559549" cy="1142625"/>
          </a:xfrm>
        </p:spPr>
        <p:txBody>
          <a:bodyPr/>
          <a:lstStyle>
            <a:lvl1pPr marL="0" marR="0" indent="0" algn="l" defTabSz="914400" rtl="0" eaLnBrk="1" fontAlgn="auto" latinLnBrk="0" hangingPunct="1">
              <a:lnSpc>
                <a:spcPct val="110000"/>
              </a:lnSpc>
              <a:spcBef>
                <a:spcPts val="1600"/>
              </a:spcBef>
              <a:spcAft>
                <a:spcPts val="0"/>
              </a:spcAft>
              <a:buClrTx/>
              <a:buSzPct val="75000"/>
              <a:buFontTx/>
              <a:buNone/>
              <a:tabLst/>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10000"/>
              </a:lnSpc>
              <a:spcBef>
                <a:spcPts val="1600"/>
              </a:spcBef>
              <a:spcAft>
                <a:spcPts val="0"/>
              </a:spcAft>
              <a:buClrTx/>
              <a:buSzPct val="75000"/>
              <a:buFontTx/>
              <a:buNone/>
              <a:tabLst/>
              <a:defRPr/>
            </a:pPr>
            <a:r>
              <a:rPr lang="sv-SE" dirty="0"/>
              <a:t>Lägg till </a:t>
            </a:r>
            <a:r>
              <a:rPr lang="sv-SE" dirty="0" smtClean="0"/>
              <a:t>underrubrik </a:t>
            </a:r>
            <a:br>
              <a:rPr lang="sv-SE" dirty="0" smtClean="0"/>
            </a:br>
            <a:r>
              <a:rPr lang="sv-SE" dirty="0" smtClean="0"/>
              <a:t>obs! färgen används endast till medicin/hälsa</a:t>
            </a:r>
          </a:p>
          <a:p>
            <a:endParaRPr lang="sv-SE" dirty="0"/>
          </a:p>
          <a:p>
            <a:endParaRPr lang="sv-SE" dirty="0"/>
          </a:p>
        </p:txBody>
      </p:sp>
      <p:pic>
        <p:nvPicPr>
          <p:cNvPr id="13" name="Bildobjekt 12">
            <a:extLst>
              <a:ext uri="{FF2B5EF4-FFF2-40B4-BE49-F238E27FC236}">
                <a16:creationId xmlns:a16="http://schemas.microsoft.com/office/drawing/2014/main" id="{3C8DD7C7-19C7-4FBC-BC1C-C0A2C3427FFE}"/>
              </a:ext>
            </a:extLst>
          </p:cNvPr>
          <p:cNvPicPr>
            <a:picLocks noChangeAspect="1"/>
          </p:cNvPicPr>
          <p:nvPr userDrawn="1"/>
        </p:nvPicPr>
        <p:blipFill>
          <a:blip r:embed="rId2"/>
          <a:stretch>
            <a:fillRect/>
          </a:stretch>
        </p:blipFill>
        <p:spPr>
          <a:xfrm>
            <a:off x="650202" y="511819"/>
            <a:ext cx="416522" cy="502601"/>
          </a:xfrm>
          <a:prstGeom prst="rect">
            <a:avLst/>
          </a:prstGeom>
        </p:spPr>
      </p:pic>
      <p:pic>
        <p:nvPicPr>
          <p:cNvPr id="11" name="Bildobjekt 10">
            <a:extLst>
              <a:ext uri="{FF2B5EF4-FFF2-40B4-BE49-F238E27FC236}">
                <a16:creationId xmlns:a16="http://schemas.microsoft.com/office/drawing/2014/main" id="{5070ED91-F898-4CE2-AFF9-F8AC1CBFBDEB}"/>
              </a:ext>
            </a:extLst>
          </p:cNvPr>
          <p:cNvPicPr>
            <a:picLocks noChangeAspect="1"/>
          </p:cNvPicPr>
          <p:nvPr userDrawn="1"/>
        </p:nvPicPr>
        <p:blipFill>
          <a:blip r:embed="rId3"/>
          <a:stretch>
            <a:fillRect/>
          </a:stretch>
        </p:blipFill>
        <p:spPr>
          <a:xfrm>
            <a:off x="648013" y="6203154"/>
            <a:ext cx="1242822" cy="181979"/>
          </a:xfrm>
          <a:prstGeom prst="rect">
            <a:avLst/>
          </a:prstGeom>
        </p:spPr>
      </p:pic>
    </p:spTree>
    <p:extLst>
      <p:ext uri="{BB962C8B-B14F-4D97-AF65-F5344CB8AC3E}">
        <p14:creationId xmlns:p14="http://schemas.microsoft.com/office/powerpoint/2010/main" val="14533515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092" userDrawn="1">
          <p15:clr>
            <a:srgbClr val="FBAE40"/>
          </p15:clr>
        </p15:guide>
        <p15:guide id="2" orient="horz" pos="2586" userDrawn="1">
          <p15:clr>
            <a:srgbClr val="FBAE40"/>
          </p15:clr>
        </p15:guide>
        <p15:guide id="3" pos="4543"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emf"/><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2.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3.xml"/><Relationship Id="rId3" Type="http://schemas.openxmlformats.org/officeDocument/2006/relationships/slideLayout" Target="../slideLayouts/slideLayout46.xml"/><Relationship Id="rId21" Type="http://schemas.openxmlformats.org/officeDocument/2006/relationships/image" Target="../media/image3.emf"/><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image" Target="../media/image7.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1.emf"/><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8CD436BD-66A6-46BE-A829-2B4A0FC86DD5}"/>
              </a:ext>
            </a:extLst>
          </p:cNvPr>
          <p:cNvSpPr/>
          <p:nvPr userDrawn="1"/>
        </p:nvSpPr>
        <p:spPr>
          <a:xfrm>
            <a:off x="0" y="507052"/>
            <a:ext cx="12192000" cy="58538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 name="Platshållare för rubrik 1"/>
          <p:cNvSpPr>
            <a:spLocks noGrp="1"/>
          </p:cNvSpPr>
          <p:nvPr>
            <p:ph type="title"/>
          </p:nvPr>
        </p:nvSpPr>
        <p:spPr>
          <a:xfrm>
            <a:off x="652465" y="1104901"/>
            <a:ext cx="5838824" cy="1015999"/>
          </a:xfrm>
          <a:prstGeom prst="rect">
            <a:avLst/>
          </a:prstGeom>
        </p:spPr>
        <p:txBody>
          <a:bodyPr vert="horz" lIns="0" tIns="0" rIns="0" bIns="0" rtlCol="0" anchor="t" anchorCtr="0">
            <a:noAutofit/>
          </a:bodyPr>
          <a:lstStyle/>
          <a:p>
            <a:r>
              <a:rPr lang="sv-SE" dirty="0"/>
              <a:t>Klicka här för att ändra format </a:t>
            </a:r>
          </a:p>
        </p:txBody>
      </p:sp>
      <p:sp>
        <p:nvSpPr>
          <p:cNvPr id="3" name="Platshållare för text 2"/>
          <p:cNvSpPr>
            <a:spLocks noGrp="1"/>
          </p:cNvSpPr>
          <p:nvPr>
            <p:ph type="body" idx="1"/>
          </p:nvPr>
        </p:nvSpPr>
        <p:spPr>
          <a:xfrm>
            <a:off x="652463" y="2471738"/>
            <a:ext cx="7767637" cy="3370262"/>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52463" y="7070844"/>
            <a:ext cx="1419225" cy="234000"/>
          </a:xfrm>
          <a:prstGeom prst="rect">
            <a:avLst/>
          </a:prstGeom>
        </p:spPr>
        <p:txBody>
          <a:bodyPr vert="horz" lIns="0" tIns="0" rIns="0" bIns="0" rtlCol="0" anchor="b" anchorCtr="0"/>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r>
              <a:rPr lang="sv-SE" dirty="0"/>
              <a:t>Ämne / Talare</a:t>
            </a:r>
          </a:p>
        </p:txBody>
      </p:sp>
      <p:sp>
        <p:nvSpPr>
          <p:cNvPr id="6" name="Platshållare för bildnummer 5"/>
          <p:cNvSpPr>
            <a:spLocks noGrp="1"/>
          </p:cNvSpPr>
          <p:nvPr>
            <p:ph type="sldNum" sz="quarter" idx="4"/>
          </p:nvPr>
        </p:nvSpPr>
        <p:spPr>
          <a:xfrm>
            <a:off x="11393992" y="6517481"/>
            <a:ext cx="360000" cy="187200"/>
          </a:xfrm>
          <a:prstGeom prst="rect">
            <a:avLst/>
          </a:prstGeom>
        </p:spPr>
        <p:txBody>
          <a:bodyPr vert="horz" lIns="0" tIns="0" rIns="0" bIns="0" rtlCol="0" anchor="b" anchorCtr="0"/>
          <a:lstStyle>
            <a:lvl1pPr algn="l">
              <a:defRPr sz="1000">
                <a:solidFill>
                  <a:schemeClr val="tx1"/>
                </a:solidFill>
              </a:defRPr>
            </a:lvl1pPr>
          </a:lstStyle>
          <a:p>
            <a:fld id="{E8645303-2AAE-45D1-913A-B06AE6474513}" type="slidenum">
              <a:rPr lang="sv-SE" smtClean="0"/>
              <a:pPr/>
              <a:t>‹#›</a:t>
            </a:fld>
            <a:endParaRPr lang="sv-SE" dirty="0"/>
          </a:p>
        </p:txBody>
      </p:sp>
      <p:pic>
        <p:nvPicPr>
          <p:cNvPr id="23" name="Bildobjekt 22">
            <a:extLst>
              <a:ext uri="{FF2B5EF4-FFF2-40B4-BE49-F238E27FC236}">
                <a16:creationId xmlns:a16="http://schemas.microsoft.com/office/drawing/2014/main" id="{FE3D5985-4ECB-40EC-90B5-3731B9C44088}"/>
              </a:ext>
            </a:extLst>
          </p:cNvPr>
          <p:cNvPicPr>
            <a:picLocks noChangeAspect="1"/>
          </p:cNvPicPr>
          <p:nvPr userDrawn="1"/>
        </p:nvPicPr>
        <p:blipFill>
          <a:blip r:embed="rId33"/>
          <a:stretch>
            <a:fillRect/>
          </a:stretch>
        </p:blipFill>
        <p:spPr>
          <a:xfrm>
            <a:off x="652463" y="140253"/>
            <a:ext cx="240506" cy="290104"/>
          </a:xfrm>
          <a:prstGeom prst="rect">
            <a:avLst/>
          </a:prstGeom>
        </p:spPr>
      </p:pic>
      <p:pic>
        <p:nvPicPr>
          <p:cNvPr id="10" name="Bildobjekt 9">
            <a:extLst>
              <a:ext uri="{FF2B5EF4-FFF2-40B4-BE49-F238E27FC236}">
                <a16:creationId xmlns:a16="http://schemas.microsoft.com/office/drawing/2014/main" id="{346BFC86-529F-4C6D-979C-358AF3FC92CC}"/>
              </a:ext>
            </a:extLst>
          </p:cNvPr>
          <p:cNvPicPr>
            <a:picLocks noChangeAspect="1"/>
          </p:cNvPicPr>
          <p:nvPr userDrawn="1"/>
        </p:nvPicPr>
        <p:blipFill>
          <a:blip r:embed="rId34"/>
          <a:stretch>
            <a:fillRect/>
          </a:stretch>
        </p:blipFill>
        <p:spPr>
          <a:xfrm>
            <a:off x="652463" y="6564685"/>
            <a:ext cx="952499" cy="139996"/>
          </a:xfrm>
          <a:prstGeom prst="rect">
            <a:avLst/>
          </a:prstGeom>
        </p:spPr>
      </p:pic>
    </p:spTree>
    <p:extLst>
      <p:ext uri="{BB962C8B-B14F-4D97-AF65-F5344CB8AC3E}">
        <p14:creationId xmlns:p14="http://schemas.microsoft.com/office/powerpoint/2010/main" val="24928161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5" r:id="rId10"/>
    <p:sldLayoutId id="2147483678" r:id="rId11"/>
    <p:sldLayoutId id="2147483686" r:id="rId12"/>
    <p:sldLayoutId id="2147483690" r:id="rId13"/>
    <p:sldLayoutId id="2147483685" r:id="rId14"/>
    <p:sldLayoutId id="2147483688" r:id="rId15"/>
    <p:sldLayoutId id="2147483683" r:id="rId16"/>
    <p:sldLayoutId id="2147483682" r:id="rId17"/>
    <p:sldLayoutId id="2147483689" r:id="rId18"/>
    <p:sldLayoutId id="2147483684" r:id="rId19"/>
    <p:sldLayoutId id="2147483681" r:id="rId20"/>
    <p:sldLayoutId id="2147483679" r:id="rId21"/>
    <p:sldLayoutId id="2147483669" r:id="rId22"/>
    <p:sldLayoutId id="2147483670" r:id="rId23"/>
    <p:sldLayoutId id="2147483672" r:id="rId24"/>
    <p:sldLayoutId id="2147483671" r:id="rId25"/>
    <p:sldLayoutId id="2147483674" r:id="rId26"/>
    <p:sldLayoutId id="2147483666" r:id="rId27"/>
    <p:sldLayoutId id="2147483675" r:id="rId28"/>
    <p:sldLayoutId id="2147483676" r:id="rId29"/>
    <p:sldLayoutId id="2147483654" r:id="rId30"/>
    <p:sldLayoutId id="2147483655" r:id="rId31"/>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3500" b="1" kern="1200">
          <a:solidFill>
            <a:schemeClr val="tx1"/>
          </a:solidFill>
          <a:latin typeface="+mj-lt"/>
          <a:ea typeface="+mj-ea"/>
          <a:cs typeface="+mj-cs"/>
        </a:defRPr>
      </a:lvl1pPr>
    </p:titleStyle>
    <p:bodyStyle>
      <a:lvl1pPr marL="162000" indent="-162000" algn="l" defTabSz="914400" rtl="0" eaLnBrk="1" latinLnBrk="0" hangingPunct="1">
        <a:lnSpc>
          <a:spcPct val="110000"/>
        </a:lnSpc>
        <a:spcBef>
          <a:spcPts val="1600"/>
        </a:spcBef>
        <a:buSzPct val="75000"/>
        <a:buFontTx/>
        <a:buBlip>
          <a:blip r:embed="rId35"/>
        </a:buBlip>
        <a:defRPr sz="1800" kern="1200">
          <a:solidFill>
            <a:schemeClr val="tx1"/>
          </a:solidFill>
          <a:latin typeface="+mn-lt"/>
          <a:ea typeface="+mn-ea"/>
          <a:cs typeface="+mn-cs"/>
        </a:defRPr>
      </a:lvl1pPr>
      <a:lvl2pPr marL="324000" indent="-162000" algn="l" defTabSz="914400" rtl="0" eaLnBrk="1" latinLnBrk="0" hangingPunct="1">
        <a:lnSpc>
          <a:spcPct val="110000"/>
        </a:lnSpc>
        <a:spcBef>
          <a:spcPts val="1000"/>
        </a:spcBef>
        <a:buSzPct val="75000"/>
        <a:buFontTx/>
        <a:buBlip>
          <a:blip r:embed="rId35"/>
        </a:buBlip>
        <a:defRPr sz="1800" kern="1200">
          <a:solidFill>
            <a:schemeClr val="tx1"/>
          </a:solidFill>
          <a:latin typeface="+mn-lt"/>
          <a:ea typeface="+mn-ea"/>
          <a:cs typeface="+mn-cs"/>
        </a:defRPr>
      </a:lvl2pPr>
      <a:lvl3pPr marL="486000" indent="-162000" algn="l" defTabSz="914400" rtl="0" eaLnBrk="1" latinLnBrk="0" hangingPunct="1">
        <a:lnSpc>
          <a:spcPct val="110000"/>
        </a:lnSpc>
        <a:spcBef>
          <a:spcPts val="1000"/>
        </a:spcBef>
        <a:buSzPct val="75000"/>
        <a:buFontTx/>
        <a:buBlip>
          <a:blip r:embed="rId35"/>
        </a:buBlip>
        <a:defRPr sz="1800" kern="1200">
          <a:solidFill>
            <a:schemeClr val="tx1"/>
          </a:solidFill>
          <a:latin typeface="+mn-lt"/>
          <a:ea typeface="+mn-ea"/>
          <a:cs typeface="+mn-cs"/>
        </a:defRPr>
      </a:lvl3pPr>
      <a:lvl4pPr marL="648000" indent="-162000" algn="l" defTabSz="914400" rtl="0" eaLnBrk="1" latinLnBrk="0" hangingPunct="1">
        <a:lnSpc>
          <a:spcPct val="110000"/>
        </a:lnSpc>
        <a:spcBef>
          <a:spcPts val="1000"/>
        </a:spcBef>
        <a:buSzPct val="75000"/>
        <a:buFontTx/>
        <a:buBlip>
          <a:blip r:embed="rId35"/>
        </a:buBlip>
        <a:defRPr sz="1800" kern="1200">
          <a:solidFill>
            <a:schemeClr val="tx1"/>
          </a:solidFill>
          <a:latin typeface="+mn-lt"/>
          <a:ea typeface="+mn-ea"/>
          <a:cs typeface="+mn-cs"/>
        </a:defRPr>
      </a:lvl4pPr>
      <a:lvl5pPr marL="810000" indent="-162000" algn="l" defTabSz="914400" rtl="0" eaLnBrk="1" latinLnBrk="0" hangingPunct="1">
        <a:lnSpc>
          <a:spcPct val="110000"/>
        </a:lnSpc>
        <a:spcBef>
          <a:spcPts val="1000"/>
        </a:spcBef>
        <a:buSzPct val="75000"/>
        <a:buFontTx/>
        <a:buBlip>
          <a:blip r:embed="rId35"/>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411" userDrawn="1">
          <p15:clr>
            <a:srgbClr val="F26B43"/>
          </p15:clr>
        </p15:guide>
        <p15:guide id="4" pos="726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12ED0-3A33-462F-81D2-FB35D6959A1C}" type="datetimeFigureOut">
              <a:rPr lang="sv-SE" smtClean="0"/>
              <a:t>2019-05-16</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3D467-C7CA-4F8F-AC12-61535E2DC5E8}" type="slidenum">
              <a:rPr lang="sv-SE" smtClean="0"/>
              <a:t>‹#›</a:t>
            </a:fld>
            <a:endParaRPr lang="sv-SE"/>
          </a:p>
        </p:txBody>
      </p:sp>
    </p:spTree>
    <p:extLst>
      <p:ext uri="{BB962C8B-B14F-4D97-AF65-F5344CB8AC3E}">
        <p14:creationId xmlns:p14="http://schemas.microsoft.com/office/powerpoint/2010/main" val="197822502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Rektangel 23">
            <a:extLst>
              <a:ext uri="{FF2B5EF4-FFF2-40B4-BE49-F238E27FC236}">
                <a16:creationId xmlns:a16="http://schemas.microsoft.com/office/drawing/2014/main" id="{8CD436BD-66A6-46BE-A829-2B4A0FC86DD5}"/>
              </a:ext>
            </a:extLst>
          </p:cNvPr>
          <p:cNvSpPr/>
          <p:nvPr userDrawn="1"/>
        </p:nvSpPr>
        <p:spPr>
          <a:xfrm>
            <a:off x="0" y="507052"/>
            <a:ext cx="12192000" cy="585384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 name="Platshållare för rubrik 1"/>
          <p:cNvSpPr>
            <a:spLocks noGrp="1"/>
          </p:cNvSpPr>
          <p:nvPr>
            <p:ph type="title"/>
          </p:nvPr>
        </p:nvSpPr>
        <p:spPr>
          <a:xfrm>
            <a:off x="652465" y="1104901"/>
            <a:ext cx="5838824" cy="1015999"/>
          </a:xfrm>
          <a:prstGeom prst="rect">
            <a:avLst/>
          </a:prstGeom>
        </p:spPr>
        <p:txBody>
          <a:bodyPr vert="horz" lIns="0" tIns="0" rIns="0" bIns="0" rtlCol="0" anchor="t" anchorCtr="0">
            <a:noAutofit/>
          </a:bodyPr>
          <a:lstStyle/>
          <a:p>
            <a:r>
              <a:rPr lang="sv-SE" dirty="0"/>
              <a:t>Klicka här för att ändra format </a:t>
            </a:r>
          </a:p>
        </p:txBody>
      </p:sp>
      <p:sp>
        <p:nvSpPr>
          <p:cNvPr id="3" name="Platshållare för text 2"/>
          <p:cNvSpPr>
            <a:spLocks noGrp="1"/>
          </p:cNvSpPr>
          <p:nvPr>
            <p:ph type="body" idx="1"/>
          </p:nvPr>
        </p:nvSpPr>
        <p:spPr>
          <a:xfrm>
            <a:off x="652463" y="2471738"/>
            <a:ext cx="7767637" cy="3370262"/>
          </a:xfrm>
          <a:prstGeom prst="rect">
            <a:avLst/>
          </a:prstGeom>
        </p:spPr>
        <p:txBody>
          <a:bodyPr vert="horz" lIns="0" tIns="0" rIns="0" bIns="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52463" y="7070844"/>
            <a:ext cx="1419225" cy="234000"/>
          </a:xfrm>
          <a:prstGeom prst="rect">
            <a:avLst/>
          </a:prstGeom>
        </p:spPr>
        <p:txBody>
          <a:bodyPr vert="horz" lIns="0" tIns="0" rIns="0" bIns="0" rtlCol="0" anchor="b" anchorCtr="0"/>
          <a:lstStyle>
            <a:lvl1pPr algn="l">
              <a:defRPr sz="1000">
                <a:solidFill>
                  <a:schemeClr val="tx1"/>
                </a:solidFill>
              </a:defRPr>
            </a:lvl1pPr>
          </a:lstStyle>
          <a:p>
            <a:endParaRPr lang="sv-SE" dirty="0"/>
          </a:p>
        </p:txBody>
      </p:sp>
      <p:sp>
        <p:nvSpPr>
          <p:cNvPr id="5" name="Platshållare för sidfot 4"/>
          <p:cNvSpPr>
            <a:spLocks noGrp="1"/>
          </p:cNvSpPr>
          <p:nvPr>
            <p:ph type="ftr" sz="quarter" idx="3"/>
          </p:nvPr>
        </p:nvSpPr>
        <p:spPr>
          <a:xfrm>
            <a:off x="7196137" y="6517481"/>
            <a:ext cx="4114800" cy="187200"/>
          </a:xfrm>
          <a:prstGeom prst="rect">
            <a:avLst/>
          </a:prstGeom>
        </p:spPr>
        <p:txBody>
          <a:bodyPr vert="horz" lIns="0" tIns="0" rIns="0" bIns="0" rtlCol="0" anchor="b" anchorCtr="0"/>
          <a:lstStyle>
            <a:lvl1pPr algn="r">
              <a:defRPr sz="1000">
                <a:solidFill>
                  <a:schemeClr val="tx1"/>
                </a:solidFill>
              </a:defRPr>
            </a:lvl1pPr>
          </a:lstStyle>
          <a:p>
            <a:endParaRPr lang="sv-SE" dirty="0"/>
          </a:p>
        </p:txBody>
      </p:sp>
      <p:sp>
        <p:nvSpPr>
          <p:cNvPr id="6" name="Platshållare för bildnummer 5"/>
          <p:cNvSpPr>
            <a:spLocks noGrp="1"/>
          </p:cNvSpPr>
          <p:nvPr>
            <p:ph type="sldNum" sz="quarter" idx="4"/>
          </p:nvPr>
        </p:nvSpPr>
        <p:spPr>
          <a:xfrm>
            <a:off x="11393992" y="6517481"/>
            <a:ext cx="360000" cy="187200"/>
          </a:xfrm>
          <a:prstGeom prst="rect">
            <a:avLst/>
          </a:prstGeom>
        </p:spPr>
        <p:txBody>
          <a:bodyPr vert="horz" lIns="0" tIns="0" rIns="0" bIns="0" rtlCol="0" anchor="b" anchorCtr="0"/>
          <a:lstStyle>
            <a:lvl1pPr algn="l">
              <a:defRPr sz="1000">
                <a:solidFill>
                  <a:schemeClr val="tx1"/>
                </a:solidFill>
              </a:defRPr>
            </a:lvl1pPr>
          </a:lstStyle>
          <a:p>
            <a:fld id="{E8645303-2AAE-45D1-913A-B06AE6474513}" type="slidenum">
              <a:rPr lang="sv-SE" smtClean="0"/>
              <a:pPr/>
              <a:t>‹#›</a:t>
            </a:fld>
            <a:endParaRPr lang="sv-SE" dirty="0"/>
          </a:p>
        </p:txBody>
      </p:sp>
      <p:pic>
        <p:nvPicPr>
          <p:cNvPr id="23" name="Bildobjekt 22">
            <a:extLst>
              <a:ext uri="{FF2B5EF4-FFF2-40B4-BE49-F238E27FC236}">
                <a16:creationId xmlns:a16="http://schemas.microsoft.com/office/drawing/2014/main" id="{FE3D5985-4ECB-40EC-90B5-3731B9C44088}"/>
              </a:ext>
            </a:extLst>
          </p:cNvPr>
          <p:cNvPicPr>
            <a:picLocks noChangeAspect="1"/>
          </p:cNvPicPr>
          <p:nvPr userDrawn="1"/>
        </p:nvPicPr>
        <p:blipFill>
          <a:blip r:embed="rId19"/>
          <a:stretch>
            <a:fillRect/>
          </a:stretch>
        </p:blipFill>
        <p:spPr>
          <a:xfrm>
            <a:off x="652463" y="140253"/>
            <a:ext cx="240506" cy="290104"/>
          </a:xfrm>
          <a:prstGeom prst="rect">
            <a:avLst/>
          </a:prstGeom>
        </p:spPr>
      </p:pic>
      <p:pic>
        <p:nvPicPr>
          <p:cNvPr id="8" name="Bildobjekt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71232" y="6441364"/>
            <a:ext cx="1381546" cy="345386"/>
          </a:xfrm>
          <a:prstGeom prst="rect">
            <a:avLst/>
          </a:prstGeom>
        </p:spPr>
      </p:pic>
    </p:spTree>
    <p:extLst>
      <p:ext uri="{BB962C8B-B14F-4D97-AF65-F5344CB8AC3E}">
        <p14:creationId xmlns:p14="http://schemas.microsoft.com/office/powerpoint/2010/main" val="409503130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iming>
    <p:tnLst>
      <p:par>
        <p:cTn id="1" dur="indefinite" restart="never" nodeType="tmRoot"/>
      </p:par>
    </p:tnLst>
  </p:timing>
  <p:hf hdr="0" ftr="0"/>
  <p:txStyles>
    <p:titleStyle>
      <a:lvl1pPr algn="l" defTabSz="914400" rtl="0" eaLnBrk="1" latinLnBrk="0" hangingPunct="1">
        <a:lnSpc>
          <a:spcPct val="90000"/>
        </a:lnSpc>
        <a:spcBef>
          <a:spcPct val="0"/>
        </a:spcBef>
        <a:buNone/>
        <a:defRPr sz="3500" b="1" kern="1200">
          <a:solidFill>
            <a:schemeClr val="tx1"/>
          </a:solidFill>
          <a:latin typeface="+mj-lt"/>
          <a:ea typeface="+mj-ea"/>
          <a:cs typeface="+mj-cs"/>
        </a:defRPr>
      </a:lvl1pPr>
    </p:titleStyle>
    <p:bodyStyle>
      <a:lvl1pPr marL="162000" indent="-162000" algn="l" defTabSz="914400" rtl="0" eaLnBrk="1" latinLnBrk="0" hangingPunct="1">
        <a:lnSpc>
          <a:spcPct val="110000"/>
        </a:lnSpc>
        <a:spcBef>
          <a:spcPts val="1600"/>
        </a:spcBef>
        <a:buSzPct val="75000"/>
        <a:buFontTx/>
        <a:buBlip>
          <a:blip r:embed="rId21"/>
        </a:buBlip>
        <a:defRPr sz="1800" kern="1200">
          <a:solidFill>
            <a:schemeClr val="tx1"/>
          </a:solidFill>
          <a:latin typeface="+mn-lt"/>
          <a:ea typeface="+mn-ea"/>
          <a:cs typeface="+mn-cs"/>
        </a:defRPr>
      </a:lvl1pPr>
      <a:lvl2pPr marL="324000" indent="-162000" algn="l" defTabSz="914400" rtl="0" eaLnBrk="1" latinLnBrk="0" hangingPunct="1">
        <a:lnSpc>
          <a:spcPct val="110000"/>
        </a:lnSpc>
        <a:spcBef>
          <a:spcPts val="1000"/>
        </a:spcBef>
        <a:buSzPct val="75000"/>
        <a:buFontTx/>
        <a:buBlip>
          <a:blip r:embed="rId21"/>
        </a:buBlip>
        <a:defRPr sz="1800" kern="1200">
          <a:solidFill>
            <a:schemeClr val="tx1"/>
          </a:solidFill>
          <a:latin typeface="+mn-lt"/>
          <a:ea typeface="+mn-ea"/>
          <a:cs typeface="+mn-cs"/>
        </a:defRPr>
      </a:lvl2pPr>
      <a:lvl3pPr marL="486000" indent="-162000" algn="l" defTabSz="914400" rtl="0" eaLnBrk="1" latinLnBrk="0" hangingPunct="1">
        <a:lnSpc>
          <a:spcPct val="110000"/>
        </a:lnSpc>
        <a:spcBef>
          <a:spcPts val="1000"/>
        </a:spcBef>
        <a:buSzPct val="75000"/>
        <a:buFontTx/>
        <a:buBlip>
          <a:blip r:embed="rId21"/>
        </a:buBlip>
        <a:defRPr sz="1800" kern="1200">
          <a:solidFill>
            <a:schemeClr val="tx1"/>
          </a:solidFill>
          <a:latin typeface="+mn-lt"/>
          <a:ea typeface="+mn-ea"/>
          <a:cs typeface="+mn-cs"/>
        </a:defRPr>
      </a:lvl3pPr>
      <a:lvl4pPr marL="648000" indent="-162000" algn="l" defTabSz="914400" rtl="0" eaLnBrk="1" latinLnBrk="0" hangingPunct="1">
        <a:lnSpc>
          <a:spcPct val="110000"/>
        </a:lnSpc>
        <a:spcBef>
          <a:spcPts val="1000"/>
        </a:spcBef>
        <a:buSzPct val="75000"/>
        <a:buFontTx/>
        <a:buBlip>
          <a:blip r:embed="rId21"/>
        </a:buBlip>
        <a:defRPr sz="1800" kern="1200">
          <a:solidFill>
            <a:schemeClr val="tx1"/>
          </a:solidFill>
          <a:latin typeface="+mn-lt"/>
          <a:ea typeface="+mn-ea"/>
          <a:cs typeface="+mn-cs"/>
        </a:defRPr>
      </a:lvl4pPr>
      <a:lvl5pPr marL="810000" indent="-162000" algn="l" defTabSz="914400" rtl="0" eaLnBrk="1" latinLnBrk="0" hangingPunct="1">
        <a:lnSpc>
          <a:spcPct val="110000"/>
        </a:lnSpc>
        <a:spcBef>
          <a:spcPts val="1000"/>
        </a:spcBef>
        <a:buSzPct val="75000"/>
        <a:buFontTx/>
        <a:buBlip>
          <a:blip r:embed="rId21"/>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411">
          <p15:clr>
            <a:srgbClr val="F26B43"/>
          </p15:clr>
        </p15:guide>
        <p15:guide id="4" pos="726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mailto:openscience@vr.se" TargetMode="External"/><Relationship Id="rId2" Type="http://schemas.openxmlformats.org/officeDocument/2006/relationships/hyperlink" Target="mailto:sanja.halling@vr.se"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AC2F22-C040-425F-9A8A-E8BFDC801138}"/>
              </a:ext>
            </a:extLst>
          </p:cNvPr>
          <p:cNvSpPr>
            <a:spLocks noGrp="1"/>
          </p:cNvSpPr>
          <p:nvPr>
            <p:ph type="ctrTitle"/>
          </p:nvPr>
        </p:nvSpPr>
        <p:spPr>
          <a:xfrm>
            <a:off x="652464" y="1738364"/>
            <a:ext cx="10819100" cy="1893281"/>
          </a:xfrm>
        </p:spPr>
        <p:txBody>
          <a:bodyPr/>
          <a:lstStyle/>
          <a:p>
            <a:r>
              <a:rPr lang="sv-SE" dirty="0"/>
              <a:t>Swedish Research Council and n</a:t>
            </a:r>
            <a:r>
              <a:rPr lang="sv-SE" sz="4800" dirty="0"/>
              <a:t>ational </a:t>
            </a:r>
            <a:r>
              <a:rPr lang="sv-SE" sz="4800" dirty="0" err="1"/>
              <a:t>coordination</a:t>
            </a:r>
            <a:r>
              <a:rPr lang="sv-SE" sz="4800" dirty="0"/>
              <a:t> </a:t>
            </a:r>
            <a:r>
              <a:rPr lang="sv-SE" sz="4800" dirty="0" err="1"/>
              <a:t>of</a:t>
            </a:r>
            <a:r>
              <a:rPr lang="sv-SE" sz="4800" dirty="0"/>
              <a:t> </a:t>
            </a:r>
            <a:r>
              <a:rPr lang="sv-SE" sz="4800" dirty="0" err="1"/>
              <a:t>open</a:t>
            </a:r>
            <a:r>
              <a:rPr lang="sv-SE" sz="4800" dirty="0"/>
              <a:t> access to research data</a:t>
            </a:r>
            <a:r>
              <a:rPr lang="sv-SE" dirty="0" smtClean="0"/>
              <a:t/>
            </a:r>
            <a:br>
              <a:rPr lang="sv-SE" dirty="0" smtClean="0"/>
            </a:br>
            <a:r>
              <a:rPr lang="sv-SE" dirty="0"/>
              <a:t/>
            </a:r>
            <a:br>
              <a:rPr lang="sv-SE" dirty="0"/>
            </a:br>
            <a:r>
              <a:rPr lang="sv-SE" sz="1800" dirty="0"/>
              <a:t>Sanja Halling</a:t>
            </a:r>
            <a:br>
              <a:rPr lang="sv-SE" sz="1800" dirty="0"/>
            </a:br>
            <a:r>
              <a:rPr lang="sv-SE" sz="1800" dirty="0"/>
              <a:t>2019-05-16</a:t>
            </a:r>
            <a:br>
              <a:rPr lang="sv-SE" sz="1800" dirty="0"/>
            </a:br>
            <a:endParaRPr lang="sv-SE" dirty="0"/>
          </a:p>
        </p:txBody>
      </p:sp>
    </p:spTree>
    <p:extLst>
      <p:ext uri="{BB962C8B-B14F-4D97-AF65-F5344CB8AC3E}">
        <p14:creationId xmlns:p14="http://schemas.microsoft.com/office/powerpoint/2010/main" val="3692812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2463" y="1104901"/>
            <a:ext cx="6585463" cy="1260612"/>
          </a:xfrm>
        </p:spPr>
        <p:txBody>
          <a:bodyPr/>
          <a:lstStyle/>
          <a:p>
            <a:r>
              <a:rPr lang="sv-SE" dirty="0" smtClean="0">
                <a:latin typeface="Arial" panose="020B0604020202020204" pitchFamily="34" charset="0"/>
                <a:cs typeface="Arial" panose="020B0604020202020204" pitchFamily="34" charset="0"/>
              </a:rPr>
              <a:t>Register </a:t>
            </a:r>
            <a:r>
              <a:rPr lang="sv-SE" dirty="0" err="1" smtClean="0">
                <a:latin typeface="Arial" panose="020B0604020202020204" pitchFamily="34" charset="0"/>
                <a:cs typeface="Arial" panose="020B0604020202020204" pitchFamily="34" charset="0"/>
              </a:rPr>
              <a:t>Utiliser</a:t>
            </a:r>
            <a:r>
              <a:rPr lang="sv-SE" dirty="0" smtClean="0">
                <a:latin typeface="Arial" panose="020B0604020202020204" pitchFamily="34" charset="0"/>
                <a:cs typeface="Arial" panose="020B0604020202020204" pitchFamily="34" charset="0"/>
              </a:rPr>
              <a:t> </a:t>
            </a:r>
            <a:r>
              <a:rPr lang="sv-SE" dirty="0" err="1" smtClean="0">
                <a:latin typeface="Arial" panose="020B0604020202020204" pitchFamily="34" charset="0"/>
                <a:cs typeface="Arial" panose="020B0604020202020204" pitchFamily="34" charset="0"/>
              </a:rPr>
              <a:t>Tool</a:t>
            </a:r>
            <a:r>
              <a:rPr lang="sv-SE" dirty="0" smtClean="0">
                <a:latin typeface="Arial" panose="020B0604020202020204" pitchFamily="34" charset="0"/>
                <a:cs typeface="Arial" panose="020B0604020202020204" pitchFamily="34" charset="0"/>
              </a:rPr>
              <a:t> (RUT)</a:t>
            </a:r>
            <a:br>
              <a:rPr lang="sv-SE" dirty="0" smtClean="0">
                <a:latin typeface="Arial" panose="020B0604020202020204" pitchFamily="34" charset="0"/>
                <a:cs typeface="Arial" panose="020B0604020202020204" pitchFamily="34" charset="0"/>
              </a:rPr>
            </a:br>
            <a:endParaRPr lang="sv-SE" dirty="0"/>
          </a:p>
        </p:txBody>
      </p:sp>
      <p:sp>
        <p:nvSpPr>
          <p:cNvPr id="4" name="Platshållare för bildnummer 3"/>
          <p:cNvSpPr>
            <a:spLocks noGrp="1"/>
          </p:cNvSpPr>
          <p:nvPr>
            <p:ph type="sldNum" sz="quarter" idx="12"/>
          </p:nvPr>
        </p:nvSpPr>
        <p:spPr/>
        <p:txBody>
          <a:bodyPr/>
          <a:lstStyle/>
          <a:p>
            <a:fld id="{E8645303-2AAE-45D1-913A-B06AE6474513}" type="slidenum">
              <a:rPr lang="sv-SE" smtClean="0">
                <a:solidFill>
                  <a:prstClr val="black"/>
                </a:solidFill>
              </a:rPr>
              <a:pPr/>
              <a:t>10</a:t>
            </a:fld>
            <a:endParaRPr lang="sv-SE" dirty="0">
              <a:solidFill>
                <a:prstClr val="black"/>
              </a:solidFill>
            </a:endParaRPr>
          </a:p>
        </p:txBody>
      </p:sp>
      <p:sp>
        <p:nvSpPr>
          <p:cNvPr id="6" name="Platshållare för text 5"/>
          <p:cNvSpPr>
            <a:spLocks noGrp="1"/>
          </p:cNvSpPr>
          <p:nvPr>
            <p:ph type="body" sz="quarter" idx="15"/>
          </p:nvPr>
        </p:nvSpPr>
        <p:spPr>
          <a:xfrm>
            <a:off x="7418231" y="5700372"/>
            <a:ext cx="5049838" cy="279400"/>
          </a:xfrm>
        </p:spPr>
        <p:txBody>
          <a:bodyPr/>
          <a:lstStyle/>
          <a:p>
            <a:r>
              <a:rPr lang="sv-SE" sz="2000" dirty="0" smtClean="0"/>
              <a:t>Read </a:t>
            </a:r>
            <a:r>
              <a:rPr lang="sv-SE" sz="2000" dirty="0" err="1" smtClean="0"/>
              <a:t>more</a:t>
            </a:r>
            <a:r>
              <a:rPr lang="sv-SE" sz="2000" dirty="0" smtClean="0"/>
              <a:t> at registerforskning.se</a:t>
            </a:r>
            <a:endParaRPr lang="sv-SE" sz="2000" dirty="0"/>
          </a:p>
        </p:txBody>
      </p:sp>
      <p:sp>
        <p:nvSpPr>
          <p:cNvPr id="7" name="Platshållare för text 6"/>
          <p:cNvSpPr>
            <a:spLocks noGrp="1"/>
          </p:cNvSpPr>
          <p:nvPr>
            <p:ph type="body" sz="quarter" idx="13"/>
          </p:nvPr>
        </p:nvSpPr>
        <p:spPr>
          <a:xfrm>
            <a:off x="652464" y="1902153"/>
            <a:ext cx="6211975" cy="3370263"/>
          </a:xfrm>
        </p:spPr>
        <p:txBody>
          <a:bodyPr/>
          <a:lstStyle/>
          <a:p>
            <a:pPr>
              <a:buFont typeface="Arial" panose="020B0604020202020204" pitchFamily="34" charset="0"/>
              <a:buChar char="•"/>
            </a:pPr>
            <a:r>
              <a:rPr lang="sv-SE" dirty="0"/>
              <a:t>A </a:t>
            </a:r>
            <a:r>
              <a:rPr lang="sv-SE" dirty="0" err="1"/>
              <a:t>tool</a:t>
            </a:r>
            <a:r>
              <a:rPr lang="sv-SE" dirty="0"/>
              <a:t> to </a:t>
            </a:r>
            <a:r>
              <a:rPr lang="sv-SE" dirty="0" err="1"/>
              <a:t>explore</a:t>
            </a:r>
            <a:r>
              <a:rPr lang="sv-SE" dirty="0"/>
              <a:t> registers and biobanks </a:t>
            </a:r>
            <a:r>
              <a:rPr lang="sv-SE" dirty="0" smtClean="0"/>
              <a:t>on </a:t>
            </a:r>
            <a:r>
              <a:rPr lang="sv-SE" dirty="0"/>
              <a:t>metadata </a:t>
            </a:r>
            <a:r>
              <a:rPr lang="sv-SE" dirty="0" err="1" smtClean="0"/>
              <a:t>level</a:t>
            </a:r>
            <a:endParaRPr lang="sv-SE" dirty="0" smtClean="0"/>
          </a:p>
          <a:p>
            <a:pPr>
              <a:buFont typeface="Arial" panose="020B0604020202020204" pitchFamily="34" charset="0"/>
              <a:buChar char="•"/>
            </a:pPr>
            <a:r>
              <a:rPr lang="sv-SE" dirty="0" err="1" smtClean="0"/>
              <a:t>Contains</a:t>
            </a:r>
            <a:r>
              <a:rPr lang="sv-SE" dirty="0" smtClean="0"/>
              <a:t> metadata on </a:t>
            </a:r>
            <a:r>
              <a:rPr lang="sv-SE" dirty="0" err="1" smtClean="0"/>
              <a:t>variables</a:t>
            </a:r>
            <a:r>
              <a:rPr lang="sv-SE" dirty="0"/>
              <a:t>, populations, </a:t>
            </a:r>
            <a:r>
              <a:rPr lang="sv-SE" dirty="0" err="1"/>
              <a:t>concepts</a:t>
            </a:r>
            <a:r>
              <a:rPr lang="sv-SE" dirty="0"/>
              <a:t>, </a:t>
            </a:r>
            <a:r>
              <a:rPr lang="sv-SE" dirty="0" err="1"/>
              <a:t>codelists</a:t>
            </a:r>
            <a:r>
              <a:rPr lang="sv-SE" dirty="0"/>
              <a:t>, </a:t>
            </a:r>
            <a:r>
              <a:rPr lang="sv-SE" dirty="0" err="1" smtClean="0"/>
              <a:t>history</a:t>
            </a:r>
            <a:r>
              <a:rPr lang="sv-SE" dirty="0" smtClean="0"/>
              <a:t> from Swedish registers</a:t>
            </a:r>
          </a:p>
          <a:p>
            <a:pPr>
              <a:buFont typeface="Arial" panose="020B0604020202020204" pitchFamily="34" charset="0"/>
              <a:buChar char="•"/>
            </a:pPr>
            <a:r>
              <a:rPr lang="sv-SE" dirty="0" err="1" smtClean="0"/>
              <a:t>Enables</a:t>
            </a:r>
            <a:r>
              <a:rPr lang="sv-SE" dirty="0" smtClean="0"/>
              <a:t> </a:t>
            </a:r>
            <a:r>
              <a:rPr lang="sv-SE" dirty="0" err="1"/>
              <a:t>search</a:t>
            </a:r>
            <a:r>
              <a:rPr lang="sv-SE" dirty="0"/>
              <a:t>, </a:t>
            </a:r>
            <a:r>
              <a:rPr lang="sv-SE" dirty="0" err="1"/>
              <a:t>evaluation</a:t>
            </a:r>
            <a:r>
              <a:rPr lang="sv-SE" dirty="0"/>
              <a:t> and </a:t>
            </a:r>
            <a:r>
              <a:rPr lang="sv-SE" dirty="0" err="1" smtClean="0"/>
              <a:t>comparison</a:t>
            </a:r>
            <a:r>
              <a:rPr lang="sv-SE" dirty="0" smtClean="0"/>
              <a:t> </a:t>
            </a:r>
            <a:r>
              <a:rPr lang="sv-SE" dirty="0" err="1" smtClean="0"/>
              <a:t>of</a:t>
            </a:r>
            <a:r>
              <a:rPr lang="sv-SE" dirty="0" smtClean="0"/>
              <a:t> metadata </a:t>
            </a:r>
            <a:r>
              <a:rPr lang="sv-SE" dirty="0" err="1" smtClean="0"/>
              <a:t>between</a:t>
            </a:r>
            <a:r>
              <a:rPr lang="sv-SE" dirty="0" smtClean="0"/>
              <a:t> different registers</a:t>
            </a:r>
            <a:endParaRPr lang="sv-SE" dirty="0"/>
          </a:p>
          <a:p>
            <a:pPr>
              <a:buFont typeface="Arial" panose="020B0604020202020204" pitchFamily="34" charset="0"/>
              <a:buChar char="•"/>
            </a:pPr>
            <a:r>
              <a:rPr lang="sv-SE" dirty="0" smtClean="0"/>
              <a:t>Registers </a:t>
            </a:r>
            <a:r>
              <a:rPr lang="sv-SE" dirty="0" err="1" smtClean="0"/>
              <a:t>include</a:t>
            </a:r>
            <a:r>
              <a:rPr lang="sv-SE" dirty="0" smtClean="0"/>
              <a:t>: administrative registers, </a:t>
            </a:r>
            <a:r>
              <a:rPr lang="sv-SE" dirty="0" err="1" smtClean="0"/>
              <a:t>sample</a:t>
            </a:r>
            <a:r>
              <a:rPr lang="sv-SE" dirty="0" smtClean="0"/>
              <a:t> </a:t>
            </a:r>
            <a:r>
              <a:rPr lang="sv-SE" dirty="0" err="1" smtClean="0"/>
              <a:t>collections</a:t>
            </a:r>
            <a:r>
              <a:rPr lang="sv-SE" dirty="0" smtClean="0"/>
              <a:t> from biobanks, </a:t>
            </a:r>
            <a:r>
              <a:rPr lang="sv-SE" dirty="0" err="1" smtClean="0"/>
              <a:t>clinical</a:t>
            </a:r>
            <a:r>
              <a:rPr lang="sv-SE" dirty="0" smtClean="0"/>
              <a:t> registers, research </a:t>
            </a:r>
            <a:r>
              <a:rPr lang="sv-SE" dirty="0" err="1" smtClean="0"/>
              <a:t>databases</a:t>
            </a:r>
            <a:r>
              <a:rPr lang="sv-SE" dirty="0" smtClean="0"/>
              <a:t> </a:t>
            </a:r>
          </a:p>
          <a:p>
            <a:pPr>
              <a:buFont typeface="Arial" panose="020B0604020202020204" pitchFamily="34" charset="0"/>
              <a:buChar char="•"/>
            </a:pPr>
            <a:endParaRPr lang="sv-SE" dirty="0" smtClean="0"/>
          </a:p>
          <a:p>
            <a:pPr>
              <a:buFont typeface="Arial" panose="020B0604020202020204" pitchFamily="34" charset="0"/>
              <a:buChar char="•"/>
            </a:pPr>
            <a:r>
              <a:rPr lang="sv-SE" dirty="0" smtClean="0"/>
              <a:t>RUT </a:t>
            </a:r>
            <a:r>
              <a:rPr lang="sv-SE" dirty="0" err="1" smtClean="0"/>
              <a:t>aims</a:t>
            </a:r>
            <a:r>
              <a:rPr lang="sv-SE" dirty="0" smtClean="0"/>
              <a:t> to support FAIR data management</a:t>
            </a:r>
          </a:p>
          <a:p>
            <a:pPr marL="0" indent="0">
              <a:buNone/>
            </a:pPr>
            <a:endParaRPr lang="sv-SE" dirty="0" smtClean="0"/>
          </a:p>
          <a:p>
            <a:pPr marL="0" indent="0">
              <a:buNone/>
            </a:pPr>
            <a:endParaRPr lang="sv-SE" dirty="0"/>
          </a:p>
        </p:txBody>
      </p:sp>
      <p:pic>
        <p:nvPicPr>
          <p:cNvPr id="8" name="Bilde 7"/>
          <p:cNvPicPr>
            <a:picLocks noChangeAspect="1"/>
          </p:cNvPicPr>
          <p:nvPr/>
        </p:nvPicPr>
        <p:blipFill>
          <a:blip r:embed="rId2"/>
          <a:stretch>
            <a:fillRect/>
          </a:stretch>
        </p:blipFill>
        <p:spPr>
          <a:xfrm>
            <a:off x="6864439" y="2011904"/>
            <a:ext cx="5255932" cy="3150759"/>
          </a:xfrm>
          <a:prstGeom prst="rect">
            <a:avLst/>
          </a:prstGeom>
        </p:spPr>
      </p:pic>
    </p:spTree>
    <p:extLst>
      <p:ext uri="{BB962C8B-B14F-4D97-AF65-F5344CB8AC3E}">
        <p14:creationId xmlns:p14="http://schemas.microsoft.com/office/powerpoint/2010/main" val="1227955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a:xfrm>
            <a:off x="6327341" y="6017420"/>
            <a:ext cx="5719994" cy="522618"/>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1" i="0" u="none" strike="noStrike" kern="1200" cap="none" spc="0" normalizeH="0" baseline="0" noProof="0" dirty="0" smtClean="0">
                <a:ln>
                  <a:noFill/>
                </a:ln>
                <a:solidFill>
                  <a:schemeClr val="tx2">
                    <a:lumMod val="75000"/>
                  </a:schemeClr>
                </a:solidFill>
                <a:effectLst/>
                <a:uLnTx/>
                <a:uFillTx/>
                <a:latin typeface="Arial"/>
                <a:ea typeface="+mn-ea"/>
                <a:cs typeface="+mn-cs"/>
              </a:rPr>
              <a:t>NASA on the </a:t>
            </a:r>
            <a:r>
              <a:rPr kumimoji="0" lang="sv-SE" sz="1000" b="1" i="0" u="none" strike="noStrike" kern="1200" cap="none" spc="0" normalizeH="0" baseline="0" noProof="0" dirty="0" err="1" smtClean="0">
                <a:ln>
                  <a:noFill/>
                </a:ln>
                <a:solidFill>
                  <a:schemeClr val="tx2">
                    <a:lumMod val="75000"/>
                  </a:schemeClr>
                </a:solidFill>
                <a:effectLst/>
                <a:uLnTx/>
                <a:uFillTx/>
                <a:latin typeface="Arial"/>
                <a:ea typeface="+mn-ea"/>
                <a:cs typeface="+mn-cs"/>
              </a:rPr>
              <a:t>Commons</a:t>
            </a:r>
            <a:r>
              <a:rPr kumimoji="0" lang="sv-SE" sz="1000" b="1" i="0" u="none" strike="noStrike" kern="1200" cap="none" spc="0" normalizeH="0" baseline="0" noProof="0" dirty="0" smtClean="0">
                <a:ln>
                  <a:noFill/>
                </a:ln>
                <a:solidFill>
                  <a:schemeClr val="tx2">
                    <a:lumMod val="75000"/>
                  </a:schemeClr>
                </a:solidFill>
                <a:effectLst/>
                <a:uLnTx/>
                <a:uFillTx/>
                <a:latin typeface="Arial"/>
                <a:ea typeface="+mn-ea"/>
                <a:cs typeface="+mn-cs"/>
              </a:rPr>
              <a:t>, </a:t>
            </a:r>
            <a:r>
              <a:rPr kumimoji="0" lang="en-US" sz="1000" b="1" i="0" u="none" strike="noStrike" kern="1200" cap="none" spc="0" normalizeH="0" baseline="0" noProof="0" dirty="0">
                <a:ln>
                  <a:noFill/>
                </a:ln>
                <a:solidFill>
                  <a:schemeClr val="tx2">
                    <a:lumMod val="75000"/>
                  </a:schemeClr>
                </a:solidFill>
                <a:effectLst/>
                <a:uLnTx/>
                <a:uFillTx/>
                <a:latin typeface="Arial"/>
                <a:ea typeface="+mn-ea"/>
                <a:cs typeface="+mn-cs"/>
              </a:rPr>
              <a:t>The </a:t>
            </a:r>
            <a:r>
              <a:rPr lang="en-US" b="1" dirty="0">
                <a:solidFill>
                  <a:schemeClr val="tx2">
                    <a:lumMod val="75000"/>
                  </a:schemeClr>
                </a:solidFill>
                <a:latin typeface="Arial"/>
              </a:rPr>
              <a:t>Sounds of Earth Record Cover, No known copyright restric</a:t>
            </a:r>
            <a:r>
              <a:rPr kumimoji="0" lang="en-US" sz="1000" b="1" i="0" u="none" strike="noStrike" kern="1200" cap="none" spc="0" normalizeH="0" baseline="0" noProof="0" dirty="0" smtClean="0">
                <a:ln>
                  <a:noFill/>
                </a:ln>
                <a:solidFill>
                  <a:schemeClr val="tx2">
                    <a:lumMod val="75000"/>
                  </a:schemeClr>
                </a:solidFill>
                <a:effectLst/>
                <a:uLnTx/>
                <a:uFillTx/>
                <a:latin typeface="Arial"/>
                <a:ea typeface="+mn-ea"/>
                <a:cs typeface="+mn-cs"/>
              </a:rPr>
              <a:t>tions.</a:t>
            </a:r>
            <a:endParaRPr kumimoji="0" lang="sv-SE" sz="1000" b="0" i="0" u="none" strike="noStrike" kern="1200" cap="none" spc="0" normalizeH="0" baseline="0" noProof="0" dirty="0">
              <a:ln>
                <a:noFill/>
              </a:ln>
              <a:solidFill>
                <a:schemeClr val="tx2">
                  <a:lumMod val="75000"/>
                </a:schemeClr>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45303-2AAE-45D1-913A-B06AE647451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Platshållare för text 5"/>
          <p:cNvSpPr>
            <a:spLocks noGrp="1"/>
          </p:cNvSpPr>
          <p:nvPr>
            <p:ph type="body" sz="quarter" idx="15"/>
          </p:nvPr>
        </p:nvSpPr>
        <p:spPr/>
        <p:txBody>
          <a:bodyPr/>
          <a:lstStyle/>
          <a:p>
            <a:endParaRPr lang="sv-SE"/>
          </a:p>
        </p:txBody>
      </p:sp>
      <p:pic>
        <p:nvPicPr>
          <p:cNvPr id="11" name="Platshållare för bild 10"/>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9258" b="9258"/>
          <a:stretch>
            <a:fillRect/>
          </a:stretch>
        </p:blipFill>
        <p:spPr>
          <a:xfrm>
            <a:off x="5873281" y="363539"/>
            <a:ext cx="5700711" cy="5829300"/>
          </a:xfrm>
        </p:spPr>
      </p:pic>
      <p:sp>
        <p:nvSpPr>
          <p:cNvPr id="14" name="Platshållare för text 6"/>
          <p:cNvSpPr>
            <a:spLocks noGrp="1"/>
          </p:cNvSpPr>
          <p:nvPr>
            <p:ph type="body" sz="quarter" idx="16"/>
          </p:nvPr>
        </p:nvSpPr>
        <p:spPr>
          <a:xfrm>
            <a:off x="657224" y="1487372"/>
            <a:ext cx="5412650" cy="3377475"/>
          </a:xfrm>
        </p:spPr>
        <p:txBody>
          <a:bodyPr/>
          <a:lstStyle/>
          <a:p>
            <a:endParaRPr lang="sv-SE" dirty="0"/>
          </a:p>
        </p:txBody>
      </p:sp>
      <p:sp>
        <p:nvSpPr>
          <p:cNvPr id="2" name="Rubrik 1"/>
          <p:cNvSpPr>
            <a:spLocks noGrp="1"/>
          </p:cNvSpPr>
          <p:nvPr>
            <p:ph type="title"/>
          </p:nvPr>
        </p:nvSpPr>
        <p:spPr>
          <a:xfrm>
            <a:off x="840686" y="2827421"/>
            <a:ext cx="5800745" cy="1364687"/>
          </a:xfrm>
        </p:spPr>
        <p:txBody>
          <a:bodyPr/>
          <a:lstStyle/>
          <a:p>
            <a:r>
              <a:rPr lang="sv-SE" dirty="0" smtClean="0">
                <a:solidFill>
                  <a:schemeClr val="tx2">
                    <a:lumMod val="20000"/>
                    <a:lumOff val="80000"/>
                  </a:schemeClr>
                </a:solidFill>
              </a:rPr>
              <a:t>Data Management Plans</a:t>
            </a:r>
            <a:endParaRPr lang="sv-SE" dirty="0">
              <a:solidFill>
                <a:schemeClr val="tx2">
                  <a:lumMod val="20000"/>
                  <a:lumOff val="80000"/>
                </a:schemeClr>
              </a:solidFill>
            </a:endParaRPr>
          </a:p>
        </p:txBody>
      </p:sp>
    </p:spTree>
    <p:extLst>
      <p:ext uri="{BB962C8B-B14F-4D97-AF65-F5344CB8AC3E}">
        <p14:creationId xmlns:p14="http://schemas.microsoft.com/office/powerpoint/2010/main" val="15429851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2463" y="1104901"/>
            <a:ext cx="6407903" cy="1015999"/>
          </a:xfrm>
        </p:spPr>
        <p:txBody>
          <a:bodyPr/>
          <a:lstStyle/>
          <a:p>
            <a:r>
              <a:rPr lang="sv-SE" dirty="0" smtClean="0"/>
              <a:t>A </a:t>
            </a:r>
            <a:r>
              <a:rPr lang="sv-SE" dirty="0" err="1" smtClean="0"/>
              <a:t>working</a:t>
            </a:r>
            <a:r>
              <a:rPr lang="sv-SE" dirty="0" smtClean="0"/>
              <a:t> </a:t>
            </a:r>
            <a:r>
              <a:rPr lang="sv-SE" dirty="0" err="1" smtClean="0"/>
              <a:t>group</a:t>
            </a:r>
            <a:r>
              <a:rPr lang="sv-SE" dirty="0" smtClean="0"/>
              <a:t> on data management plans</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E8645303-2AAE-45D1-913A-B06AE6474513}" type="slidenum">
              <a:rPr lang="sv-SE" smtClean="0"/>
              <a:t>12</a:t>
            </a:fld>
            <a:endParaRPr lang="sv-SE" dirty="0"/>
          </a:p>
        </p:txBody>
      </p:sp>
      <p:sp>
        <p:nvSpPr>
          <p:cNvPr id="7" name="Platshållare för text 6"/>
          <p:cNvSpPr>
            <a:spLocks noGrp="1"/>
          </p:cNvSpPr>
          <p:nvPr>
            <p:ph type="body" sz="quarter" idx="16"/>
          </p:nvPr>
        </p:nvSpPr>
        <p:spPr>
          <a:xfrm>
            <a:off x="652463" y="2701161"/>
            <a:ext cx="5412650" cy="3377475"/>
          </a:xfrm>
        </p:spPr>
        <p:txBody>
          <a:bodyPr/>
          <a:lstStyle/>
          <a:p>
            <a:pPr marL="0" indent="0">
              <a:buNone/>
            </a:pPr>
            <a:r>
              <a:rPr lang="en-US" dirty="0" smtClean="0"/>
              <a:t>In </a:t>
            </a:r>
            <a:r>
              <a:rPr lang="en-US" dirty="0"/>
              <a:t>order to support increased open access to research </a:t>
            </a:r>
            <a:r>
              <a:rPr lang="en-US" dirty="0" smtClean="0"/>
              <a:t>data the </a:t>
            </a:r>
            <a:r>
              <a:rPr lang="en-US" dirty="0"/>
              <a:t>Swedish Research Council </a:t>
            </a:r>
            <a:r>
              <a:rPr lang="en-US" dirty="0" smtClean="0"/>
              <a:t>is coordinating </a:t>
            </a:r>
            <a:r>
              <a:rPr lang="en-US" dirty="0"/>
              <a:t>the national work on data management plans, </a:t>
            </a:r>
            <a:r>
              <a:rPr lang="en-US" dirty="0" smtClean="0"/>
              <a:t>and has </a:t>
            </a:r>
            <a:r>
              <a:rPr lang="en-US" dirty="0"/>
              <a:t>appointed a working </a:t>
            </a:r>
            <a:r>
              <a:rPr lang="en-US" dirty="0" smtClean="0"/>
              <a:t>group.</a:t>
            </a:r>
          </a:p>
          <a:p>
            <a:pPr marL="0" indent="0">
              <a:buNone/>
            </a:pPr>
            <a:r>
              <a:rPr lang="en-US" dirty="0" smtClean="0"/>
              <a:t> The group has representatives from following </a:t>
            </a:r>
            <a:r>
              <a:rPr lang="en-US" dirty="0" err="1" smtClean="0"/>
              <a:t>organisations</a:t>
            </a:r>
            <a:r>
              <a:rPr lang="en-US" dirty="0" smtClean="0"/>
              <a:t>:</a:t>
            </a:r>
            <a:endParaRPr lang="sv-SE" dirty="0"/>
          </a:p>
        </p:txBody>
      </p:sp>
      <p:sp>
        <p:nvSpPr>
          <p:cNvPr id="15" name="Rektangel 14"/>
          <p:cNvSpPr/>
          <p:nvPr/>
        </p:nvSpPr>
        <p:spPr>
          <a:xfrm>
            <a:off x="6676533" y="992123"/>
            <a:ext cx="6096000" cy="5176161"/>
          </a:xfrm>
          <a:prstGeom prst="rect">
            <a:avLst/>
          </a:prstGeom>
        </p:spPr>
        <p:txBody>
          <a:bodyPr>
            <a:spAutoFit/>
          </a:bodyPr>
          <a:lstStyle/>
          <a:p>
            <a:pPr marL="285750" indent="-285750">
              <a:lnSpc>
                <a:spcPct val="107000"/>
              </a:lnSpc>
              <a:spcAft>
                <a:spcPts val="800"/>
              </a:spcAft>
              <a:buFont typeface="Arial" panose="020B0604020202020204" pitchFamily="34" charset="0"/>
              <a:buChar char="•"/>
            </a:pPr>
            <a:endParaRPr lang="sv-SE"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Formas (Swedish Research Council for Environment, Agricultural Sciences and Spatial Planning)</a:t>
            </a:r>
          </a:p>
          <a:p>
            <a:pPr marL="285750" indent="-285750">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Halmstad</a:t>
            </a:r>
            <a:r>
              <a:rPr lang="en-US" dirty="0">
                <a:latin typeface="Calibri" panose="020F0502020204030204" pitchFamily="34" charset="0"/>
                <a:ea typeface="Calibri" panose="020F0502020204030204" pitchFamily="34" charset="0"/>
                <a:cs typeface="Times New Roman" panose="02020603050405020304" pitchFamily="18" charset="0"/>
              </a:rPr>
              <a:t> University</a:t>
            </a:r>
          </a:p>
          <a:p>
            <a:pPr marL="285750" indent="-285750">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Karolinska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Institutet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KTH Royal Institute of Technology</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National Archives</a:t>
            </a:r>
          </a:p>
          <a:p>
            <a:pPr marL="285750" indent="-285750">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Riksbankens</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err="1">
                <a:latin typeface="Calibri" panose="020F0502020204030204" pitchFamily="34" charset="0"/>
                <a:ea typeface="Calibri" panose="020F0502020204030204" pitchFamily="34" charset="0"/>
                <a:cs typeface="Times New Roman" panose="02020603050405020304" pitchFamily="18" charset="0"/>
              </a:rPr>
              <a:t>Jubileumsfond</a:t>
            </a:r>
            <a:r>
              <a:rPr lang="en-US" dirty="0">
                <a:latin typeface="Calibri" panose="020F0502020204030204" pitchFamily="34" charset="0"/>
                <a:ea typeface="Calibri" panose="020F0502020204030204" pitchFamily="34" charset="0"/>
                <a:cs typeface="Times New Roman" panose="02020603050405020304" pitchFamily="18" charset="0"/>
              </a:rPr>
              <a:t> (RJ)</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Scilifelab</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SND (Swedish National Data Service)</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University of Gothenburg</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SNIC (Swedish National Infrastructure for Computing)</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SUHF (The Association of Swedish Higher Education Institutions)</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Stockholm University</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SLU (Swedish University of Agricultural Sciences)</a:t>
            </a:r>
          </a:p>
          <a:p>
            <a:pPr marL="285750" indent="-285750">
              <a:buFont typeface="Arial" panose="020B0604020202020204" pitchFamily="34" charset="0"/>
              <a:buChar char="•"/>
            </a:pPr>
            <a:r>
              <a:rPr lang="en-US" dirty="0" err="1">
                <a:latin typeface="Calibri" panose="020F0502020204030204" pitchFamily="34" charset="0"/>
                <a:ea typeface="Calibri" panose="020F0502020204030204" pitchFamily="34" charset="0"/>
                <a:cs typeface="Times New Roman" panose="02020603050405020304" pitchFamily="18" charset="0"/>
              </a:rPr>
              <a:t>Umeå</a:t>
            </a:r>
            <a:r>
              <a:rPr lang="en-US" dirty="0">
                <a:latin typeface="Calibri" panose="020F0502020204030204" pitchFamily="34" charset="0"/>
                <a:ea typeface="Calibri" panose="020F0502020204030204" pitchFamily="34" charset="0"/>
                <a:cs typeface="Times New Roman" panose="02020603050405020304" pitchFamily="18" charset="0"/>
              </a:rPr>
              <a:t> University Library</a:t>
            </a:r>
          </a:p>
          <a:p>
            <a:pPr marL="285750" indent="-285750">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Young Academy of Sweden</a:t>
            </a:r>
          </a:p>
        </p:txBody>
      </p:sp>
    </p:spTree>
    <p:extLst>
      <p:ext uri="{BB962C8B-B14F-4D97-AF65-F5344CB8AC3E}">
        <p14:creationId xmlns:p14="http://schemas.microsoft.com/office/powerpoint/2010/main" val="124654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37630" y="625625"/>
            <a:ext cx="5397816" cy="1015999"/>
          </a:xfrm>
        </p:spPr>
        <p:txBody>
          <a:bodyPr/>
          <a:lstStyle/>
          <a:p>
            <a:r>
              <a:rPr lang="sv-SE" dirty="0" smtClean="0"/>
              <a:t>A data management plan – central parts</a:t>
            </a:r>
            <a:br>
              <a:rPr lang="sv-SE" dirty="0" smtClean="0"/>
            </a:br>
            <a:r>
              <a:rPr lang="sv-SE" dirty="0" smtClean="0"/>
              <a:t/>
            </a:r>
            <a:br>
              <a:rPr lang="sv-SE" dirty="0" smtClean="0"/>
            </a:br>
            <a:endParaRPr lang="sv-SE" dirty="0"/>
          </a:p>
        </p:txBody>
      </p:sp>
      <p:sp>
        <p:nvSpPr>
          <p:cNvPr id="3" name="Platshållare för sidfot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45303-2AAE-45D1-913A-B06AE647451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Platshållare för bild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361" r="17361"/>
          <a:stretch>
            <a:fillRect/>
          </a:stretch>
        </p:blipFill>
        <p:spPr/>
      </p:pic>
      <p:sp>
        <p:nvSpPr>
          <p:cNvPr id="7" name="Platshållare för text 6"/>
          <p:cNvSpPr>
            <a:spLocks noGrp="1"/>
          </p:cNvSpPr>
          <p:nvPr>
            <p:ph type="body" sz="quarter" idx="16"/>
          </p:nvPr>
        </p:nvSpPr>
        <p:spPr>
          <a:xfrm>
            <a:off x="622796" y="1641624"/>
            <a:ext cx="5412650" cy="4456513"/>
          </a:xfrm>
        </p:spPr>
        <p:txBody>
          <a:bodyPr/>
          <a:lstStyle/>
          <a:p>
            <a:r>
              <a:rPr lang="en-US" dirty="0" smtClean="0"/>
              <a:t>As a first step, the </a:t>
            </a:r>
            <a:r>
              <a:rPr lang="en-US" dirty="0"/>
              <a:t>Swedish Research Council has collaborated with the Association of Swedish Higher Education Institutions, SUHF, to produce a partially reworked version of Science Europe’s “Core Requirements for Data Management Plans”. </a:t>
            </a:r>
          </a:p>
          <a:p>
            <a:r>
              <a:rPr lang="en-US" dirty="0" smtClean="0"/>
              <a:t>It </a:t>
            </a:r>
            <a:r>
              <a:rPr lang="en-US" dirty="0"/>
              <a:t>consists of six central parts that a data management plan should include, with associated questions. The six central parts and associated questions can provide support when you produce a data management plan.</a:t>
            </a:r>
          </a:p>
        </p:txBody>
      </p:sp>
    </p:spTree>
    <p:extLst>
      <p:ext uri="{BB962C8B-B14F-4D97-AF65-F5344CB8AC3E}">
        <p14:creationId xmlns:p14="http://schemas.microsoft.com/office/powerpoint/2010/main" val="870996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r>
              <a:rPr lang="sv-SE" smtClean="0"/>
              <a:t>Ämne / Talare</a:t>
            </a:r>
            <a:endParaRPr lang="sv-SE" dirty="0"/>
          </a:p>
        </p:txBody>
      </p:sp>
      <p:sp>
        <p:nvSpPr>
          <p:cNvPr id="4" name="Platshållare för bildnummer 3"/>
          <p:cNvSpPr>
            <a:spLocks noGrp="1"/>
          </p:cNvSpPr>
          <p:nvPr>
            <p:ph type="sldNum" sz="quarter" idx="12"/>
          </p:nvPr>
        </p:nvSpPr>
        <p:spPr/>
        <p:txBody>
          <a:bodyPr/>
          <a:lstStyle/>
          <a:p>
            <a:fld id="{E8645303-2AAE-45D1-913A-B06AE6474513}" type="slidenum">
              <a:rPr lang="sv-SE" smtClean="0"/>
              <a:t>14</a:t>
            </a:fld>
            <a:endParaRPr lang="sv-SE" dirty="0"/>
          </a:p>
        </p:txBody>
      </p:sp>
      <p:sp>
        <p:nvSpPr>
          <p:cNvPr id="6" name="Platshållare för text 5"/>
          <p:cNvSpPr>
            <a:spLocks noGrp="1"/>
          </p:cNvSpPr>
          <p:nvPr>
            <p:ph type="body" sz="quarter" idx="15"/>
          </p:nvPr>
        </p:nvSpPr>
        <p:spPr/>
        <p:txBody>
          <a:bodyPr/>
          <a:lstStyle/>
          <a:p>
            <a:endParaRPr lang="sv-SE" dirty="0"/>
          </a:p>
        </p:txBody>
      </p:sp>
      <p:sp>
        <p:nvSpPr>
          <p:cNvPr id="7" name="Platshållare för text 6"/>
          <p:cNvSpPr>
            <a:spLocks noGrp="1"/>
          </p:cNvSpPr>
          <p:nvPr>
            <p:ph type="body" sz="quarter" idx="16"/>
          </p:nvPr>
        </p:nvSpPr>
        <p:spPr>
          <a:xfrm>
            <a:off x="445911" y="402772"/>
            <a:ext cx="5412650" cy="3377475"/>
          </a:xfrm>
        </p:spPr>
        <p:txBody>
          <a:bodyPr/>
          <a:lstStyle/>
          <a:p>
            <a:pPr marL="0" indent="0">
              <a:buNone/>
            </a:pPr>
            <a:r>
              <a:rPr lang="en-US" sz="1600" dirty="0"/>
              <a:t>1. Description of data – reuse of existing data and/or production of new data</a:t>
            </a:r>
          </a:p>
          <a:p>
            <a:pPr lvl="1">
              <a:buFont typeface="Arial" panose="020B0604020202020204" pitchFamily="34" charset="0"/>
              <a:buChar char="•"/>
            </a:pPr>
            <a:r>
              <a:rPr lang="en-US" sz="1200" dirty="0"/>
              <a:t>How will data be collected, created or reused?</a:t>
            </a:r>
          </a:p>
          <a:p>
            <a:pPr lvl="1">
              <a:buFont typeface="Arial" panose="020B0604020202020204" pitchFamily="34" charset="0"/>
              <a:buChar char="•"/>
            </a:pPr>
            <a:r>
              <a:rPr lang="en-US" sz="1200" dirty="0"/>
              <a:t>What types of data will be created and/or collected, in terms of data format and amount/volume of data?</a:t>
            </a:r>
          </a:p>
          <a:p>
            <a:pPr marL="0" indent="0">
              <a:buNone/>
            </a:pPr>
            <a:r>
              <a:rPr lang="en-US" sz="1600" dirty="0"/>
              <a:t>2. Documentation and data quality</a:t>
            </a:r>
          </a:p>
          <a:p>
            <a:pPr lvl="1">
              <a:buFont typeface="Arial" panose="020B0604020202020204" pitchFamily="34" charset="0"/>
              <a:buChar char="•"/>
            </a:pPr>
            <a:r>
              <a:rPr lang="en-US" sz="1200" dirty="0"/>
              <a:t>How will the material be documented and described, with associated metadata relating to structure, standards and format for descriptions of the content, collection method, etc.?</a:t>
            </a:r>
          </a:p>
          <a:p>
            <a:pPr lvl="1">
              <a:buFont typeface="Arial" panose="020B0604020202020204" pitchFamily="34" charset="0"/>
              <a:buChar char="•"/>
            </a:pPr>
            <a:r>
              <a:rPr lang="en-US" sz="1200" dirty="0"/>
              <a:t>How will data quality be safeguarded and documented (for example repeated measurements, validation of data input, etc.)?</a:t>
            </a:r>
          </a:p>
          <a:p>
            <a:pPr marL="0" indent="0">
              <a:buNone/>
            </a:pPr>
            <a:r>
              <a:rPr lang="en-US" sz="1600" dirty="0"/>
              <a:t>3. Storage and backup</a:t>
            </a:r>
          </a:p>
          <a:p>
            <a:pPr lvl="1">
              <a:buFont typeface="Arial" panose="020B0604020202020204" pitchFamily="34" charset="0"/>
              <a:buChar char="•"/>
            </a:pPr>
            <a:r>
              <a:rPr lang="en-US" sz="1200" dirty="0"/>
              <a:t>How is storage and backup of data and metadata safeguarded during the research process?</a:t>
            </a:r>
          </a:p>
          <a:p>
            <a:pPr lvl="1">
              <a:buFont typeface="Arial" panose="020B0604020202020204" pitchFamily="34" charset="0"/>
              <a:buChar char="•"/>
            </a:pPr>
            <a:r>
              <a:rPr lang="en-US" sz="1200" dirty="0"/>
              <a:t>How is data security and controlled access to data safeguarded, in relation to the handling of sensitive data and personal data, for </a:t>
            </a:r>
            <a:r>
              <a:rPr lang="en-US" sz="1200" dirty="0" smtClean="0"/>
              <a:t>example?</a:t>
            </a:r>
          </a:p>
          <a:p>
            <a:pPr marL="0" indent="0">
              <a:buNone/>
            </a:pPr>
            <a:r>
              <a:rPr lang="en-US" sz="1600" dirty="0" smtClean="0"/>
              <a:t>4. Legal and ethical aspects</a:t>
            </a:r>
          </a:p>
          <a:p>
            <a:pPr lvl="1">
              <a:buFont typeface="Arial" panose="020B0604020202020204" pitchFamily="34" charset="0"/>
              <a:buChar char="•"/>
            </a:pPr>
            <a:r>
              <a:rPr lang="en-US" sz="1200" dirty="0" smtClean="0"/>
              <a:t>How </a:t>
            </a:r>
            <a:r>
              <a:rPr lang="en-US" sz="1200" dirty="0"/>
              <a:t>is data handling according to legal requirements safeguarded, e.g. in terms of handling of personal data, confidentiality and intellectual property rights</a:t>
            </a:r>
            <a:r>
              <a:rPr lang="en-US" sz="1200" dirty="0" smtClean="0"/>
              <a:t>?</a:t>
            </a:r>
          </a:p>
          <a:p>
            <a:pPr lvl="1">
              <a:buFont typeface="Arial" panose="020B0604020202020204" pitchFamily="34" charset="0"/>
              <a:buChar char="•"/>
            </a:pPr>
            <a:r>
              <a:rPr lang="en-US" sz="1200" dirty="0"/>
              <a:t>How is correct data handling according to ethical aspects safeguarded?</a:t>
            </a:r>
          </a:p>
          <a:p>
            <a:pPr lvl="1">
              <a:buFont typeface="Arial" panose="020B0604020202020204" pitchFamily="34" charset="0"/>
              <a:buChar char="•"/>
            </a:pPr>
            <a:endParaRPr lang="en-US" sz="1400" dirty="0"/>
          </a:p>
          <a:p>
            <a:pPr lvl="1">
              <a:buFont typeface="Arial" panose="020B0604020202020204" pitchFamily="34" charset="0"/>
              <a:buChar char="•"/>
            </a:pPr>
            <a:endParaRPr lang="en-US" sz="1400" dirty="0"/>
          </a:p>
        </p:txBody>
      </p:sp>
      <p:sp>
        <p:nvSpPr>
          <p:cNvPr id="8" name="Platshållare för text 6"/>
          <p:cNvSpPr txBox="1">
            <a:spLocks/>
          </p:cNvSpPr>
          <p:nvPr/>
        </p:nvSpPr>
        <p:spPr>
          <a:xfrm>
            <a:off x="6161342" y="490524"/>
            <a:ext cx="5412650" cy="3377475"/>
          </a:xfrm>
          <a:prstGeom prst="rect">
            <a:avLst/>
          </a:prstGeom>
        </p:spPr>
        <p:txBody>
          <a:bodyPr vert="horz" lIns="0" tIns="0" rIns="0" bIns="0" numCol="1" spcCol="0" rtlCol="0">
            <a:noAutofit/>
          </a:bodyPr>
          <a:lstStyle>
            <a:lvl1pPr marL="162000" indent="-162000" algn="l" defTabSz="914400" rtl="0" eaLnBrk="1" latinLnBrk="0" hangingPunct="1">
              <a:lnSpc>
                <a:spcPct val="110000"/>
              </a:lnSpc>
              <a:spcBef>
                <a:spcPts val="1600"/>
              </a:spcBef>
              <a:buSzPct val="75000"/>
              <a:buFontTx/>
              <a:buBlip>
                <a:blip r:embed="rId2"/>
              </a:buBlip>
              <a:defRPr sz="1800" kern="1200">
                <a:solidFill>
                  <a:schemeClr val="tx1"/>
                </a:solidFill>
                <a:latin typeface="+mn-lt"/>
                <a:ea typeface="+mn-ea"/>
                <a:cs typeface="+mn-cs"/>
              </a:defRPr>
            </a:lvl1pPr>
            <a:lvl2pPr marL="324000" indent="-162000" algn="l" defTabSz="914400" rtl="0" eaLnBrk="1" latinLnBrk="0" hangingPunct="1">
              <a:lnSpc>
                <a:spcPct val="110000"/>
              </a:lnSpc>
              <a:spcBef>
                <a:spcPts val="1000"/>
              </a:spcBef>
              <a:buSzPct val="75000"/>
              <a:buFontTx/>
              <a:buBlip>
                <a:blip r:embed="rId2"/>
              </a:buBlip>
              <a:defRPr sz="1800" kern="1200">
                <a:solidFill>
                  <a:schemeClr val="tx1"/>
                </a:solidFill>
                <a:latin typeface="+mn-lt"/>
                <a:ea typeface="+mn-ea"/>
                <a:cs typeface="+mn-cs"/>
              </a:defRPr>
            </a:lvl2pPr>
            <a:lvl3pPr marL="486000" indent="-162000" algn="l" defTabSz="914400" rtl="0" eaLnBrk="1" latinLnBrk="0" hangingPunct="1">
              <a:lnSpc>
                <a:spcPct val="110000"/>
              </a:lnSpc>
              <a:spcBef>
                <a:spcPts val="1000"/>
              </a:spcBef>
              <a:buSzPct val="75000"/>
              <a:buFontTx/>
              <a:buBlip>
                <a:blip r:embed="rId2"/>
              </a:buBlip>
              <a:defRPr sz="1800" kern="1200">
                <a:solidFill>
                  <a:schemeClr val="tx1"/>
                </a:solidFill>
                <a:latin typeface="+mn-lt"/>
                <a:ea typeface="+mn-ea"/>
                <a:cs typeface="+mn-cs"/>
              </a:defRPr>
            </a:lvl3pPr>
            <a:lvl4pPr marL="648000" indent="-162000" algn="l" defTabSz="914400" rtl="0" eaLnBrk="1" latinLnBrk="0" hangingPunct="1">
              <a:lnSpc>
                <a:spcPct val="110000"/>
              </a:lnSpc>
              <a:spcBef>
                <a:spcPts val="1000"/>
              </a:spcBef>
              <a:buSzPct val="75000"/>
              <a:buFontTx/>
              <a:buBlip>
                <a:blip r:embed="rId2"/>
              </a:buBlip>
              <a:defRPr sz="1800" kern="1200">
                <a:solidFill>
                  <a:schemeClr val="tx1"/>
                </a:solidFill>
                <a:latin typeface="+mn-lt"/>
                <a:ea typeface="+mn-ea"/>
                <a:cs typeface="+mn-cs"/>
              </a:defRPr>
            </a:lvl4pPr>
            <a:lvl5pPr marL="810000" indent="-162000" algn="l" defTabSz="914400" rtl="0" eaLnBrk="1" latinLnBrk="0" hangingPunct="1">
              <a:lnSpc>
                <a:spcPct val="110000"/>
              </a:lnSpc>
              <a:spcBef>
                <a:spcPts val="1000"/>
              </a:spcBef>
              <a:buSzPct val="75000"/>
              <a:buFontTx/>
              <a:buBlip>
                <a:blip r:embed="rId2"/>
              </a:buBlip>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smtClean="0"/>
              <a:t>5. Accessibility and long-term storage</a:t>
            </a:r>
          </a:p>
          <a:p>
            <a:pPr lvl="1">
              <a:buFont typeface="Arial" panose="020B0604020202020204" pitchFamily="34" charset="0"/>
              <a:buChar char="•"/>
            </a:pPr>
            <a:r>
              <a:rPr lang="en-US" sz="1200" dirty="0"/>
              <a:t>How, when and where will research data or information about data (metadata) be made accessible? Are there any conditions, embargoes and limitations on the access to and reuse of data to be considered?</a:t>
            </a:r>
          </a:p>
          <a:p>
            <a:pPr lvl="1">
              <a:buFont typeface="Arial" panose="020B0604020202020204" pitchFamily="34" charset="0"/>
              <a:buChar char="•"/>
            </a:pPr>
            <a:r>
              <a:rPr lang="en-US" sz="1200" dirty="0"/>
              <a:t>In what way is long-term storage safeguarded, and by whom? How will the selection of data for long-term storage be made?</a:t>
            </a:r>
          </a:p>
          <a:p>
            <a:pPr lvl="1">
              <a:buFont typeface="Arial" panose="020B0604020202020204" pitchFamily="34" charset="0"/>
              <a:buChar char="•"/>
            </a:pPr>
            <a:r>
              <a:rPr lang="en-US" sz="1200" dirty="0"/>
              <a:t>Will specific systems, software, source code or other types of services be necessary in order to understand, partake of or use/</a:t>
            </a:r>
            <a:r>
              <a:rPr lang="en-US" sz="1200" dirty="0" err="1"/>
              <a:t>analyse</a:t>
            </a:r>
            <a:r>
              <a:rPr lang="en-US" sz="1200" dirty="0"/>
              <a:t> data in the long term?</a:t>
            </a:r>
          </a:p>
          <a:p>
            <a:pPr lvl="1">
              <a:buFont typeface="Arial" panose="020B0604020202020204" pitchFamily="34" charset="0"/>
              <a:buChar char="•"/>
            </a:pPr>
            <a:r>
              <a:rPr lang="en-US" sz="1200" dirty="0"/>
              <a:t>How will the use of unique and persistent identifiers, such as a Digital Object Identifier (DOI), be safeguarded?</a:t>
            </a:r>
          </a:p>
          <a:p>
            <a:pPr marL="0" indent="0">
              <a:buNone/>
            </a:pPr>
            <a:r>
              <a:rPr lang="en-US" sz="1600" dirty="0" smtClean="0"/>
              <a:t>6. Responsibility and resources</a:t>
            </a:r>
          </a:p>
          <a:p>
            <a:pPr lvl="1">
              <a:buFont typeface="Arial" panose="020B0604020202020204" pitchFamily="34" charset="0"/>
              <a:buChar char="•"/>
            </a:pPr>
            <a:r>
              <a:rPr lang="en-US" sz="1200" dirty="0"/>
              <a:t>Who is responsible for data management and (possibly) supports the work with this while the research project is in progress? Who is responsible for data management, ongoing management and long-term storage after the research project has ended?</a:t>
            </a:r>
          </a:p>
          <a:p>
            <a:pPr lvl="1">
              <a:buFont typeface="Arial" panose="020B0604020202020204" pitchFamily="34" charset="0"/>
              <a:buChar char="•"/>
            </a:pPr>
            <a:r>
              <a:rPr lang="en-US" sz="1200" dirty="0"/>
              <a:t>What resources (costs, </a:t>
            </a:r>
            <a:r>
              <a:rPr lang="en-US" sz="1200" dirty="0" err="1"/>
              <a:t>labour</a:t>
            </a:r>
            <a:r>
              <a:rPr lang="en-US" sz="1200" dirty="0"/>
              <a:t> input or other) will be required for data management (including storage, back-up, provision of access and processing for long-term storage)? What resources will be needed to ensure that data fulfil the FAIR principles?</a:t>
            </a:r>
          </a:p>
          <a:p>
            <a:endParaRPr lang="sv-SE" dirty="0" smtClean="0"/>
          </a:p>
          <a:p>
            <a:endParaRPr lang="sv-SE" dirty="0"/>
          </a:p>
        </p:txBody>
      </p:sp>
    </p:spTree>
    <p:extLst>
      <p:ext uri="{BB962C8B-B14F-4D97-AF65-F5344CB8AC3E}">
        <p14:creationId xmlns:p14="http://schemas.microsoft.com/office/powerpoint/2010/main" val="3446899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26177" y="705012"/>
            <a:ext cx="5397816" cy="1015999"/>
          </a:xfrm>
        </p:spPr>
        <p:txBody>
          <a:bodyPr/>
          <a:lstStyle/>
          <a:p>
            <a:r>
              <a:rPr lang="sv-SE" sz="3600" dirty="0" smtClean="0"/>
              <a:t>A </a:t>
            </a:r>
            <a:r>
              <a:rPr lang="sv-SE" sz="3600" dirty="0" err="1" smtClean="0"/>
              <a:t>tool</a:t>
            </a:r>
            <a:r>
              <a:rPr lang="sv-SE" sz="3600" dirty="0" smtClean="0"/>
              <a:t> for data management plans</a:t>
            </a:r>
            <a:br>
              <a:rPr lang="sv-SE" sz="3600" dirty="0" smtClean="0"/>
            </a:br>
            <a:endParaRPr lang="sv-SE" dirty="0"/>
          </a:p>
        </p:txBody>
      </p:sp>
      <p:sp>
        <p:nvSpPr>
          <p:cNvPr id="3" name="Platshållare för sidfot 2"/>
          <p:cNvSpPr>
            <a:spLocks noGrp="1"/>
          </p:cNvSpPr>
          <p:nvPr>
            <p:ph type="ftr" sz="quarter" idx="11"/>
          </p:nvPr>
        </p:nvSpPr>
        <p:spPr/>
        <p:txBody>
          <a:bodyPr/>
          <a:lstStyle/>
          <a:p>
            <a:r>
              <a:rPr lang="sv-SE" smtClean="0"/>
              <a:t>Ämne / Talare</a:t>
            </a:r>
            <a:endParaRPr lang="sv-SE" dirty="0"/>
          </a:p>
        </p:txBody>
      </p:sp>
      <p:sp>
        <p:nvSpPr>
          <p:cNvPr id="4" name="Platshållare för bildnummer 3"/>
          <p:cNvSpPr>
            <a:spLocks noGrp="1"/>
          </p:cNvSpPr>
          <p:nvPr>
            <p:ph type="sldNum" sz="quarter" idx="12"/>
          </p:nvPr>
        </p:nvSpPr>
        <p:spPr/>
        <p:txBody>
          <a:bodyPr/>
          <a:lstStyle/>
          <a:p>
            <a:fld id="{E8645303-2AAE-45D1-913A-B06AE6474513}" type="slidenum">
              <a:rPr lang="sv-SE" smtClean="0"/>
              <a:t>15</a:t>
            </a:fld>
            <a:endParaRPr lang="sv-SE" dirty="0"/>
          </a:p>
        </p:txBody>
      </p:sp>
      <p:pic>
        <p:nvPicPr>
          <p:cNvPr id="9" name="Platshållare för bild 8"/>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361" r="17361"/>
          <a:stretch>
            <a:fillRect/>
          </a:stretch>
        </p:blipFill>
        <p:spPr/>
      </p:pic>
      <p:sp>
        <p:nvSpPr>
          <p:cNvPr id="6" name="Platshållare för text 5"/>
          <p:cNvSpPr>
            <a:spLocks noGrp="1"/>
          </p:cNvSpPr>
          <p:nvPr>
            <p:ph type="body" sz="quarter" idx="15"/>
          </p:nvPr>
        </p:nvSpPr>
        <p:spPr/>
        <p:txBody>
          <a:bodyPr/>
          <a:lstStyle/>
          <a:p>
            <a:endParaRPr lang="sv-SE"/>
          </a:p>
        </p:txBody>
      </p:sp>
      <p:sp>
        <p:nvSpPr>
          <p:cNvPr id="7" name="Platshållare för text 6"/>
          <p:cNvSpPr>
            <a:spLocks noGrp="1"/>
          </p:cNvSpPr>
          <p:nvPr>
            <p:ph type="body" sz="quarter" idx="16"/>
          </p:nvPr>
        </p:nvSpPr>
        <p:spPr>
          <a:xfrm>
            <a:off x="411343" y="1744072"/>
            <a:ext cx="5412650" cy="3377475"/>
          </a:xfrm>
        </p:spPr>
        <p:txBody>
          <a:bodyPr/>
          <a:lstStyle/>
          <a:p>
            <a:pPr marL="0" indent="0">
              <a:buNone/>
            </a:pPr>
            <a:r>
              <a:rPr lang="en-US" dirty="0" smtClean="0"/>
              <a:t>There are different needs on DMPs based </a:t>
            </a:r>
            <a:r>
              <a:rPr lang="en-US" dirty="0"/>
              <a:t>on different processes and stakeholders (including </a:t>
            </a:r>
            <a:r>
              <a:rPr lang="en-US" dirty="0" smtClean="0"/>
              <a:t>coordination </a:t>
            </a:r>
            <a:r>
              <a:rPr lang="en-US" dirty="0"/>
              <a:t>functions</a:t>
            </a:r>
            <a:r>
              <a:rPr lang="en-US" dirty="0" smtClean="0"/>
              <a:t>):</a:t>
            </a:r>
            <a:r>
              <a:rPr lang="en-US" dirty="0"/>
              <a:t/>
            </a:r>
            <a:br>
              <a:rPr lang="en-US" dirty="0"/>
            </a:br>
            <a:r>
              <a:rPr lang="en-US" dirty="0" smtClean="0"/>
              <a:t> - researcher</a:t>
            </a:r>
            <a:r>
              <a:rPr lang="en-US" dirty="0"/>
              <a:t/>
            </a:r>
            <a:br>
              <a:rPr lang="en-US" dirty="0"/>
            </a:br>
            <a:r>
              <a:rPr lang="en-US" dirty="0" smtClean="0"/>
              <a:t> - infrastructures</a:t>
            </a:r>
            <a:r>
              <a:rPr lang="en-US" dirty="0"/>
              <a:t/>
            </a:r>
            <a:br>
              <a:rPr lang="en-US" dirty="0"/>
            </a:br>
            <a:r>
              <a:rPr lang="en-US" dirty="0"/>
              <a:t> </a:t>
            </a:r>
            <a:r>
              <a:rPr lang="en-US" dirty="0" smtClean="0"/>
              <a:t>- data service providers</a:t>
            </a:r>
            <a:r>
              <a:rPr lang="en-US" dirty="0"/>
              <a:t/>
            </a:r>
            <a:br>
              <a:rPr lang="en-US" dirty="0"/>
            </a:br>
            <a:r>
              <a:rPr lang="en-US" dirty="0" smtClean="0"/>
              <a:t> - higher education institutions</a:t>
            </a:r>
            <a:r>
              <a:rPr lang="en-US" dirty="0"/>
              <a:t/>
            </a:r>
            <a:br>
              <a:rPr lang="en-US" dirty="0"/>
            </a:br>
            <a:r>
              <a:rPr lang="en-US" dirty="0" smtClean="0"/>
              <a:t> - financiers</a:t>
            </a:r>
            <a:r>
              <a:rPr lang="en-US" dirty="0"/>
              <a:t/>
            </a:r>
            <a:br>
              <a:rPr lang="en-US" dirty="0"/>
            </a:br>
            <a:r>
              <a:rPr lang="en-US" dirty="0" smtClean="0"/>
              <a:t> - domain-specific </a:t>
            </a:r>
            <a:r>
              <a:rPr lang="en-US" dirty="0"/>
              <a:t>and local perspectives, archiving and preservation, etc</a:t>
            </a:r>
            <a:r>
              <a:rPr lang="en-US" dirty="0" smtClean="0"/>
              <a:t>.</a:t>
            </a:r>
          </a:p>
          <a:p>
            <a:pPr marL="0" indent="0">
              <a:buNone/>
            </a:pPr>
            <a:r>
              <a:rPr lang="en-US" dirty="0"/>
              <a:t> </a:t>
            </a:r>
            <a:r>
              <a:rPr lang="en-US" dirty="0" smtClean="0"/>
              <a:t>. Connection between DMS and FAIR.</a:t>
            </a:r>
          </a:p>
          <a:p>
            <a:pPr marL="0" indent="0">
              <a:buNone/>
            </a:pPr>
            <a:r>
              <a:rPr lang="en-US" dirty="0"/>
              <a:t/>
            </a:r>
            <a:br>
              <a:rPr lang="en-US" dirty="0"/>
            </a:br>
            <a:r>
              <a:rPr lang="en-US" dirty="0"/>
              <a:t>The working group will </a:t>
            </a:r>
            <a:r>
              <a:rPr lang="en-US" dirty="0" smtClean="0"/>
              <a:t>look at needs for basic requirements on functionality.</a:t>
            </a:r>
            <a:endParaRPr lang="sv-SE" dirty="0"/>
          </a:p>
        </p:txBody>
      </p:sp>
    </p:spTree>
    <p:extLst>
      <p:ext uri="{BB962C8B-B14F-4D97-AF65-F5344CB8AC3E}">
        <p14:creationId xmlns:p14="http://schemas.microsoft.com/office/powerpoint/2010/main" val="33111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8444" y="2747721"/>
            <a:ext cx="10103360" cy="1015999"/>
          </a:xfrm>
        </p:spPr>
        <p:txBody>
          <a:bodyPr/>
          <a:lstStyle/>
          <a:p>
            <a:pPr algn="ctr"/>
            <a:r>
              <a:rPr lang="sv-SE" dirty="0" err="1" smtClean="0"/>
              <a:t>Thank</a:t>
            </a:r>
            <a:r>
              <a:rPr lang="sv-SE" dirty="0" smtClean="0"/>
              <a:t> </a:t>
            </a:r>
            <a:r>
              <a:rPr lang="sv-SE" dirty="0" err="1" smtClean="0"/>
              <a:t>you</a:t>
            </a:r>
            <a:r>
              <a:rPr lang="sv-SE" dirty="0" smtClean="0"/>
              <a:t> for </a:t>
            </a:r>
            <a:r>
              <a:rPr lang="sv-SE" dirty="0" err="1" smtClean="0"/>
              <a:t>your</a:t>
            </a:r>
            <a:r>
              <a:rPr lang="sv-SE" dirty="0" smtClean="0"/>
              <a:t> attention!</a:t>
            </a:r>
            <a:br>
              <a:rPr lang="sv-SE" dirty="0" smtClean="0"/>
            </a:br>
            <a:r>
              <a:rPr lang="sv-SE" dirty="0"/>
              <a:t/>
            </a:r>
            <a:br>
              <a:rPr lang="sv-SE" dirty="0"/>
            </a:br>
            <a:r>
              <a:rPr lang="sv-SE" dirty="0" smtClean="0">
                <a:hlinkClick r:id="rId2"/>
              </a:rPr>
              <a:t>sanja.halling@vr.se</a:t>
            </a:r>
            <a:r>
              <a:rPr lang="sv-SE" dirty="0" smtClean="0"/>
              <a:t/>
            </a:r>
            <a:br>
              <a:rPr lang="sv-SE" dirty="0" smtClean="0"/>
            </a:br>
            <a:r>
              <a:rPr lang="sv-SE" dirty="0" smtClean="0">
                <a:hlinkClick r:id="rId3"/>
              </a:rPr>
              <a:t>openscience@vr.se</a:t>
            </a:r>
            <a:r>
              <a:rPr lang="sv-SE" dirty="0" smtClean="0"/>
              <a:t> </a:t>
            </a:r>
            <a:br>
              <a:rPr lang="sv-SE" dirty="0" smtClean="0"/>
            </a:br>
            <a:r>
              <a:rPr lang="sv-SE" dirty="0"/>
              <a:t/>
            </a:r>
            <a:br>
              <a:rPr lang="sv-SE" dirty="0"/>
            </a:br>
            <a:r>
              <a:rPr lang="sv-SE" dirty="0" smtClean="0"/>
              <a:t/>
            </a:r>
            <a:br>
              <a:rPr lang="sv-SE" dirty="0" smtClean="0"/>
            </a:br>
            <a:endParaRPr lang="sv-SE" dirty="0"/>
          </a:p>
        </p:txBody>
      </p:sp>
      <p:sp>
        <p:nvSpPr>
          <p:cNvPr id="3" name="Platshållare för sidfot 2"/>
          <p:cNvSpPr>
            <a:spLocks noGrp="1"/>
          </p:cNvSpPr>
          <p:nvPr>
            <p:ph type="ftr" sz="quarter" idx="11"/>
          </p:nvPr>
        </p:nvSpPr>
        <p:spPr/>
        <p:txBody>
          <a:bodyPr/>
          <a:lstStyle/>
          <a:p>
            <a:r>
              <a:rPr lang="sv-SE" smtClean="0"/>
              <a:t>Ämne / Talare</a:t>
            </a:r>
            <a:endParaRPr lang="sv-SE" dirty="0"/>
          </a:p>
        </p:txBody>
      </p:sp>
      <p:sp>
        <p:nvSpPr>
          <p:cNvPr id="4" name="Platshållare för bildnummer 3"/>
          <p:cNvSpPr>
            <a:spLocks noGrp="1"/>
          </p:cNvSpPr>
          <p:nvPr>
            <p:ph type="sldNum" sz="quarter" idx="12"/>
          </p:nvPr>
        </p:nvSpPr>
        <p:spPr/>
        <p:txBody>
          <a:bodyPr/>
          <a:lstStyle/>
          <a:p>
            <a:fld id="{E8645303-2AAE-45D1-913A-B06AE6474513}" type="slidenum">
              <a:rPr lang="sv-SE" smtClean="0"/>
              <a:t>16</a:t>
            </a:fld>
            <a:endParaRPr lang="sv-SE" dirty="0"/>
          </a:p>
        </p:txBody>
      </p:sp>
      <p:sp>
        <p:nvSpPr>
          <p:cNvPr id="7" name="Platshållare för text 5"/>
          <p:cNvSpPr>
            <a:spLocks noGrp="1"/>
          </p:cNvSpPr>
          <p:nvPr>
            <p:ph type="body" sz="quarter" idx="15"/>
          </p:nvPr>
        </p:nvSpPr>
        <p:spPr>
          <a:xfrm>
            <a:off x="390718" y="5872348"/>
            <a:ext cx="9620181" cy="427368"/>
          </a:xfrm>
        </p:spPr>
        <p:txBody>
          <a:bodyPr/>
          <a:lstStyle/>
          <a:p>
            <a:r>
              <a:rPr lang="sv-SE" sz="1100" b="0" dirty="0" smtClean="0">
                <a:solidFill>
                  <a:schemeClr val="tx1"/>
                </a:solidFill>
              </a:rPr>
              <a:t>If it is not </a:t>
            </a:r>
            <a:r>
              <a:rPr lang="sv-SE" sz="1100" b="0" dirty="0" err="1" smtClean="0">
                <a:solidFill>
                  <a:schemeClr val="tx1"/>
                </a:solidFill>
              </a:rPr>
              <a:t>stated</a:t>
            </a:r>
            <a:r>
              <a:rPr lang="sv-SE" sz="1100" b="0" dirty="0" smtClean="0">
                <a:solidFill>
                  <a:schemeClr val="tx1"/>
                </a:solidFill>
              </a:rPr>
              <a:t> </a:t>
            </a:r>
            <a:r>
              <a:rPr lang="sv-SE" sz="1100" b="0" dirty="0" err="1" smtClean="0">
                <a:solidFill>
                  <a:schemeClr val="tx1"/>
                </a:solidFill>
              </a:rPr>
              <a:t>otherwise</a:t>
            </a:r>
            <a:r>
              <a:rPr lang="sv-SE" sz="1100" b="0" dirty="0" smtClean="0">
                <a:solidFill>
                  <a:schemeClr val="tx1"/>
                </a:solidFill>
              </a:rPr>
              <a:t>, </a:t>
            </a:r>
            <a:r>
              <a:rPr lang="sv-SE" sz="1100" b="0" dirty="0" err="1" smtClean="0">
                <a:solidFill>
                  <a:schemeClr val="tx1"/>
                </a:solidFill>
              </a:rPr>
              <a:t>photos</a:t>
            </a:r>
            <a:r>
              <a:rPr lang="sv-SE" sz="1100" b="0" dirty="0" smtClean="0">
                <a:solidFill>
                  <a:schemeClr val="tx1"/>
                </a:solidFill>
              </a:rPr>
              <a:t> in the presentation </a:t>
            </a:r>
            <a:r>
              <a:rPr lang="sv-SE" sz="1100" b="0" dirty="0" err="1" smtClean="0">
                <a:solidFill>
                  <a:schemeClr val="tx1"/>
                </a:solidFill>
              </a:rPr>
              <a:t>are</a:t>
            </a:r>
            <a:r>
              <a:rPr lang="sv-SE" sz="1100" b="0" dirty="0" smtClean="0">
                <a:solidFill>
                  <a:schemeClr val="tx1"/>
                </a:solidFill>
              </a:rPr>
              <a:t> from depositphotos.com.</a:t>
            </a:r>
            <a:endParaRPr lang="sv-SE" sz="1100" b="0" dirty="0">
              <a:solidFill>
                <a:schemeClr val="tx1"/>
              </a:solidFill>
            </a:endParaRPr>
          </a:p>
          <a:p>
            <a:endParaRPr lang="sv-SE" sz="1400" dirty="0">
              <a:solidFill>
                <a:schemeClr val="tx1"/>
              </a:solidFill>
            </a:endParaRPr>
          </a:p>
        </p:txBody>
      </p:sp>
    </p:spTree>
    <p:extLst>
      <p:ext uri="{BB962C8B-B14F-4D97-AF65-F5344CB8AC3E}">
        <p14:creationId xmlns:p14="http://schemas.microsoft.com/office/powerpoint/2010/main" val="21670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6774" y="674534"/>
            <a:ext cx="5645136" cy="1260612"/>
          </a:xfrm>
        </p:spPr>
        <p:txBody>
          <a:bodyPr/>
          <a:lstStyle/>
          <a:p>
            <a:pPr lvl="0"/>
            <a:r>
              <a:rPr lang="sv-SE" dirty="0" smtClean="0"/>
              <a:t>National </a:t>
            </a:r>
            <a:r>
              <a:rPr lang="sv-SE" dirty="0" err="1" smtClean="0"/>
              <a:t>coordination</a:t>
            </a:r>
            <a:r>
              <a:rPr lang="sv-SE" dirty="0" smtClean="0"/>
              <a:t> </a:t>
            </a:r>
            <a:r>
              <a:rPr lang="sv-SE" dirty="0" err="1" smtClean="0"/>
              <a:t>of</a:t>
            </a:r>
            <a:r>
              <a:rPr lang="sv-SE" dirty="0" smtClean="0"/>
              <a:t> </a:t>
            </a:r>
            <a:r>
              <a:rPr lang="sv-SE" dirty="0" err="1" smtClean="0"/>
              <a:t>open</a:t>
            </a:r>
            <a:r>
              <a:rPr lang="sv-SE" dirty="0" smtClean="0"/>
              <a:t> access to research data</a:t>
            </a:r>
            <a:endParaRPr lang="sv-SE" dirty="0"/>
          </a:p>
        </p:txBody>
      </p:sp>
      <p:sp>
        <p:nvSpPr>
          <p:cNvPr id="3" name="Platshållare för sidfot 2"/>
          <p:cNvSpPr>
            <a:spLocks noGrp="1"/>
          </p:cNvSpPr>
          <p:nvPr>
            <p:ph type="ftr" sz="quarter" idx="11"/>
          </p:nvPr>
        </p:nvSpPr>
        <p:spPr/>
        <p:txBody>
          <a:bodyPr/>
          <a:lstStyle/>
          <a:p>
            <a:endParaRPr lang="sv-SE" dirty="0"/>
          </a:p>
          <a:p>
            <a:r>
              <a:rPr lang="sv-SE" dirty="0" smtClean="0"/>
              <a:t>Öppen tillgång till forskningsdata</a:t>
            </a:r>
            <a:endParaRPr lang="sv-SE" dirty="0"/>
          </a:p>
        </p:txBody>
      </p:sp>
      <p:sp>
        <p:nvSpPr>
          <p:cNvPr id="4" name="Platshållare för bildnummer 3"/>
          <p:cNvSpPr>
            <a:spLocks noGrp="1"/>
          </p:cNvSpPr>
          <p:nvPr>
            <p:ph type="sldNum" sz="quarter" idx="12"/>
          </p:nvPr>
        </p:nvSpPr>
        <p:spPr/>
        <p:txBody>
          <a:bodyPr/>
          <a:lstStyle/>
          <a:p>
            <a:fld id="{E8645303-2AAE-45D1-913A-B06AE6474513}" type="slidenum">
              <a:rPr lang="sv-SE" smtClean="0"/>
              <a:t>2</a:t>
            </a:fld>
            <a:endParaRPr lang="sv-SE" dirty="0"/>
          </a:p>
        </p:txBody>
      </p:sp>
      <p:pic>
        <p:nvPicPr>
          <p:cNvPr id="8" name="Platshållare för bild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4576" r="14576"/>
          <a:stretch>
            <a:fillRect/>
          </a:stretch>
        </p:blipFill>
        <p:spPr>
          <a:xfrm>
            <a:off x="5941910" y="498764"/>
            <a:ext cx="6224680" cy="5860472"/>
          </a:xfrm>
        </p:spPr>
      </p:pic>
      <p:sp>
        <p:nvSpPr>
          <p:cNvPr id="7" name="Platshållare för text 6"/>
          <p:cNvSpPr>
            <a:spLocks noGrp="1"/>
          </p:cNvSpPr>
          <p:nvPr>
            <p:ph type="body" sz="quarter" idx="13"/>
          </p:nvPr>
        </p:nvSpPr>
        <p:spPr>
          <a:xfrm>
            <a:off x="296774" y="2110916"/>
            <a:ext cx="5500412" cy="4067897"/>
          </a:xfrm>
        </p:spPr>
        <p:txBody>
          <a:bodyPr/>
          <a:lstStyle/>
          <a:p>
            <a:pPr marL="0" indent="0">
              <a:buNone/>
            </a:pPr>
            <a:r>
              <a:rPr lang="en-US" sz="1600" dirty="0" smtClean="0"/>
              <a:t>The Swedish </a:t>
            </a:r>
            <a:r>
              <a:rPr lang="en-US" sz="1600" dirty="0"/>
              <a:t>Government assigned specific national coordination responsibility</a:t>
            </a:r>
            <a:r>
              <a:rPr lang="en-US" sz="1600" dirty="0" smtClean="0"/>
              <a:t> to the Swedish </a:t>
            </a:r>
            <a:r>
              <a:rPr lang="en-US" sz="1600" dirty="0"/>
              <a:t>Research Council </a:t>
            </a:r>
            <a:r>
              <a:rPr lang="en-US" sz="1600" dirty="0" smtClean="0"/>
              <a:t>on </a:t>
            </a:r>
            <a:r>
              <a:rPr lang="en-US" sz="1600" dirty="0"/>
              <a:t>coordinating Sweden’s work on introducing open access to research data. </a:t>
            </a:r>
            <a:r>
              <a:rPr lang="en-US" sz="1600" dirty="0" smtClean="0"/>
              <a:t>The </a:t>
            </a:r>
            <a:r>
              <a:rPr lang="en-US" sz="1600" dirty="0"/>
              <a:t>aim is to complete the transition no later than 2026</a:t>
            </a:r>
            <a:r>
              <a:rPr lang="en-US" sz="1600" dirty="0" smtClean="0"/>
              <a:t>. </a:t>
            </a:r>
          </a:p>
          <a:p>
            <a:pPr>
              <a:buFontTx/>
              <a:buChar char="-"/>
            </a:pPr>
            <a:r>
              <a:rPr lang="en-US" sz="1600" dirty="0" smtClean="0">
                <a:latin typeface="Arial" panose="020B0604020202020204" pitchFamily="34" charset="0"/>
                <a:cs typeface="Times New Roman" panose="02020603050405020304" pitchFamily="18" charset="0"/>
              </a:rPr>
              <a:t>a </a:t>
            </a:r>
            <a:r>
              <a:rPr lang="en-US" sz="1600" dirty="0">
                <a:latin typeface="Arial" panose="020B0604020202020204" pitchFamily="34" charset="0"/>
                <a:cs typeface="Times New Roman" panose="02020603050405020304" pitchFamily="18" charset="0"/>
              </a:rPr>
              <a:t>policy leader on issues relating to open access to research data, for </a:t>
            </a:r>
            <a:r>
              <a:rPr lang="en-US" sz="1600" dirty="0" smtClean="0">
                <a:latin typeface="Arial" panose="020B0604020202020204" pitchFamily="34" charset="0"/>
                <a:cs typeface="Times New Roman" panose="02020603050405020304" pitchFamily="18" charset="0"/>
              </a:rPr>
              <a:t>example </a:t>
            </a:r>
            <a:r>
              <a:rPr lang="en-US" sz="1600" b="1" dirty="0" smtClean="0">
                <a:latin typeface="Arial" panose="020B0604020202020204" pitchFamily="34" charset="0"/>
                <a:cs typeface="Times New Roman" panose="02020603050405020304" pitchFamily="18" charset="0"/>
              </a:rPr>
              <a:t>guidelines </a:t>
            </a:r>
            <a:r>
              <a:rPr lang="en-US" sz="1600" b="1" dirty="0">
                <a:latin typeface="Arial" panose="020B0604020202020204" pitchFamily="34" charset="0"/>
                <a:cs typeface="Times New Roman" panose="02020603050405020304" pitchFamily="18" charset="0"/>
              </a:rPr>
              <a:t>and incentives</a:t>
            </a:r>
          </a:p>
          <a:p>
            <a:pPr>
              <a:buFontTx/>
              <a:buChar char="-"/>
            </a:pPr>
            <a:r>
              <a:rPr lang="en-US" sz="1600" b="1" dirty="0">
                <a:latin typeface="Arial" panose="020B0604020202020204" pitchFamily="34" charset="0"/>
                <a:cs typeface="Times New Roman" panose="02020603050405020304" pitchFamily="18" charset="0"/>
              </a:rPr>
              <a:t>contribute to and facilitate </a:t>
            </a:r>
            <a:r>
              <a:rPr lang="en-US" sz="1600" dirty="0">
                <a:latin typeface="Arial" panose="020B0604020202020204" pitchFamily="34" charset="0"/>
                <a:cs typeface="Times New Roman" panose="02020603050405020304" pitchFamily="18" charset="0"/>
              </a:rPr>
              <a:t>- data management and FAIR</a:t>
            </a:r>
          </a:p>
          <a:p>
            <a:pPr>
              <a:buFontTx/>
              <a:buChar char="-"/>
            </a:pPr>
            <a:r>
              <a:rPr lang="en-US" sz="1600" dirty="0" smtClean="0">
                <a:latin typeface="Arial" panose="020B0604020202020204" pitchFamily="34" charset="0"/>
                <a:cs typeface="Times New Roman" panose="02020603050405020304" pitchFamily="18" charset="0"/>
              </a:rPr>
              <a:t>focus </a:t>
            </a:r>
            <a:r>
              <a:rPr lang="en-US" sz="1600" dirty="0">
                <a:latin typeface="Arial" panose="020B0604020202020204" pitchFamily="34" charset="0"/>
                <a:cs typeface="Times New Roman" panose="02020603050405020304" pitchFamily="18" charset="0"/>
              </a:rPr>
              <a:t>on the </a:t>
            </a:r>
            <a:r>
              <a:rPr lang="en-US" sz="1600" b="1" dirty="0">
                <a:latin typeface="Arial" panose="020B0604020202020204" pitchFamily="34" charset="0"/>
                <a:cs typeface="Times New Roman" panose="02020603050405020304" pitchFamily="18" charset="0"/>
              </a:rPr>
              <a:t>entire data management cycle,</a:t>
            </a:r>
          </a:p>
          <a:p>
            <a:pPr>
              <a:buFontTx/>
              <a:buChar char="-"/>
            </a:pPr>
            <a:r>
              <a:rPr lang="en-US" sz="1600" dirty="0" smtClean="0">
                <a:latin typeface="Arial" panose="020B0604020202020204" pitchFamily="34" charset="0"/>
                <a:cs typeface="Times New Roman" panose="02020603050405020304" pitchFamily="18" charset="0"/>
              </a:rPr>
              <a:t>collaboration </a:t>
            </a:r>
            <a:r>
              <a:rPr lang="en-US" sz="1600" dirty="0">
                <a:latin typeface="Arial" panose="020B0604020202020204" pitchFamily="34" charset="0"/>
                <a:cs typeface="Times New Roman" panose="02020603050405020304" pitchFamily="18" charset="0"/>
              </a:rPr>
              <a:t>both </a:t>
            </a:r>
            <a:r>
              <a:rPr lang="en-US" sz="1600" dirty="0" smtClean="0">
                <a:latin typeface="Arial" panose="020B0604020202020204" pitchFamily="34" charset="0"/>
                <a:cs typeface="Times New Roman" panose="02020603050405020304" pitchFamily="18" charset="0"/>
              </a:rPr>
              <a:t>on </a:t>
            </a:r>
            <a:r>
              <a:rPr lang="en-US" sz="1600" b="1" dirty="0" smtClean="0">
                <a:latin typeface="Arial" panose="020B0604020202020204" pitchFamily="34" charset="0"/>
                <a:cs typeface="Times New Roman" panose="02020603050405020304" pitchFamily="18" charset="0"/>
              </a:rPr>
              <a:t>national </a:t>
            </a:r>
            <a:r>
              <a:rPr lang="en-US" sz="1600" b="1" dirty="0">
                <a:latin typeface="Arial" panose="020B0604020202020204" pitchFamily="34" charset="0"/>
                <a:cs typeface="Times New Roman" panose="02020603050405020304" pitchFamily="18" charset="0"/>
              </a:rPr>
              <a:t>and </a:t>
            </a:r>
            <a:r>
              <a:rPr lang="en-US" sz="1600" b="1" dirty="0" smtClean="0">
                <a:latin typeface="Arial" panose="020B0604020202020204" pitchFamily="34" charset="0"/>
                <a:cs typeface="Times New Roman" panose="02020603050405020304" pitchFamily="18" charset="0"/>
              </a:rPr>
              <a:t>international </a:t>
            </a:r>
            <a:r>
              <a:rPr lang="en-US" sz="1600" dirty="0" smtClean="0">
                <a:latin typeface="Arial" panose="020B0604020202020204" pitchFamily="34" charset="0"/>
                <a:cs typeface="Times New Roman" panose="02020603050405020304" pitchFamily="18" charset="0"/>
              </a:rPr>
              <a:t>level</a:t>
            </a:r>
            <a:endParaRPr lang="en-US" sz="1600" dirty="0">
              <a:latin typeface="Arial" panose="020B0604020202020204" pitchFamily="34" charset="0"/>
              <a:cs typeface="Times New Roman" panose="02020603050405020304" pitchFamily="18" charset="0"/>
            </a:endParaRPr>
          </a:p>
          <a:p>
            <a:pPr>
              <a:buFontTx/>
              <a:buChar char="-"/>
            </a:pPr>
            <a:r>
              <a:rPr lang="en-US" sz="1600" b="1" dirty="0" smtClean="0">
                <a:latin typeface="Arial" panose="020B0604020202020204" pitchFamily="34" charset="0"/>
                <a:cs typeface="Times New Roman" panose="02020603050405020304" pitchFamily="18" charset="0"/>
              </a:rPr>
              <a:t>in </a:t>
            </a:r>
            <a:r>
              <a:rPr lang="en-US" sz="1600" b="1" dirty="0">
                <a:latin typeface="Arial" panose="020B0604020202020204" pitchFamily="34" charset="0"/>
                <a:cs typeface="Times New Roman" panose="02020603050405020304" pitchFamily="18" charset="0"/>
              </a:rPr>
              <a:t>close collaboration with the </a:t>
            </a:r>
            <a:r>
              <a:rPr lang="en-US" sz="1600" b="1" dirty="0" smtClean="0">
                <a:latin typeface="Arial" panose="020B0604020202020204" pitchFamily="34" charset="0"/>
                <a:cs typeface="Times New Roman" panose="02020603050405020304" pitchFamily="18" charset="0"/>
              </a:rPr>
              <a:t>research communities</a:t>
            </a:r>
            <a:endParaRPr lang="sv-SE" sz="1600" b="1"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039693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40280" y="936950"/>
            <a:ext cx="5400466" cy="1260612"/>
          </a:xfrm>
        </p:spPr>
        <p:txBody>
          <a:bodyPr/>
          <a:lstStyle/>
          <a:p>
            <a:r>
              <a:rPr lang="sv-SE" dirty="0" err="1" smtClean="0"/>
              <a:t>Open</a:t>
            </a:r>
            <a:r>
              <a:rPr lang="sv-SE" dirty="0" smtClean="0"/>
              <a:t> data in research</a:t>
            </a:r>
            <a:r>
              <a:rPr lang="sv-SE" dirty="0"/>
              <a:t/>
            </a:r>
            <a:br>
              <a:rPr lang="sv-SE" dirty="0"/>
            </a:br>
            <a:endParaRPr lang="sv-SE" dirty="0"/>
          </a:p>
        </p:txBody>
      </p:sp>
      <p:sp>
        <p:nvSpPr>
          <p:cNvPr id="3" name="Platshållare för sidfot 2"/>
          <p:cNvSpPr>
            <a:spLocks noGrp="1"/>
          </p:cNvSpPr>
          <p:nvPr>
            <p:ph type="ftr" sz="quarter" idx="11"/>
          </p:nvPr>
        </p:nvSpPr>
        <p:spPr/>
        <p:txBody>
          <a:bodyPr/>
          <a:lstStyle/>
          <a:p>
            <a:r>
              <a:rPr lang="sv-SE" dirty="0" smtClean="0"/>
              <a:t>Öppen tillgång till forskningsdata </a:t>
            </a:r>
            <a:endParaRPr lang="sv-SE" dirty="0"/>
          </a:p>
        </p:txBody>
      </p:sp>
      <p:sp>
        <p:nvSpPr>
          <p:cNvPr id="4" name="Platshållare för bildnummer 3"/>
          <p:cNvSpPr>
            <a:spLocks noGrp="1"/>
          </p:cNvSpPr>
          <p:nvPr>
            <p:ph type="sldNum" sz="quarter" idx="12"/>
          </p:nvPr>
        </p:nvSpPr>
        <p:spPr/>
        <p:txBody>
          <a:bodyPr/>
          <a:lstStyle/>
          <a:p>
            <a:fld id="{E8645303-2AAE-45D1-913A-B06AE6474513}" type="slidenum">
              <a:rPr lang="sv-SE" smtClean="0"/>
              <a:t>3</a:t>
            </a:fld>
            <a:endParaRPr lang="sv-SE" dirty="0"/>
          </a:p>
        </p:txBody>
      </p:sp>
      <p:sp>
        <p:nvSpPr>
          <p:cNvPr id="7" name="Platshållare för text 6"/>
          <p:cNvSpPr>
            <a:spLocks noGrp="1"/>
          </p:cNvSpPr>
          <p:nvPr>
            <p:ph type="body" sz="quarter" idx="13"/>
          </p:nvPr>
        </p:nvSpPr>
        <p:spPr>
          <a:xfrm>
            <a:off x="640280" y="1910477"/>
            <a:ext cx="5412650" cy="4277778"/>
          </a:xfrm>
        </p:spPr>
        <p:txBody>
          <a:bodyPr/>
          <a:lstStyle/>
          <a:p>
            <a:pPr marL="0" indent="0">
              <a:buNone/>
            </a:pPr>
            <a:r>
              <a:rPr lang="sv-SE" b="1" dirty="0" err="1" smtClean="0"/>
              <a:t>Open</a:t>
            </a:r>
            <a:r>
              <a:rPr lang="sv-SE" b="1" dirty="0" smtClean="0"/>
              <a:t> data </a:t>
            </a:r>
            <a:r>
              <a:rPr lang="en-US" dirty="0"/>
              <a:t>is data that </a:t>
            </a:r>
            <a:r>
              <a:rPr lang="en-US" dirty="0" smtClean="0"/>
              <a:t>is freely available, and can be used</a:t>
            </a:r>
            <a:r>
              <a:rPr lang="en-US" dirty="0"/>
              <a:t> </a:t>
            </a:r>
            <a:r>
              <a:rPr lang="en-US" dirty="0" smtClean="0"/>
              <a:t>and re-used. </a:t>
            </a:r>
          </a:p>
          <a:p>
            <a:pPr marL="0" indent="0">
              <a:buNone/>
            </a:pPr>
            <a:r>
              <a:rPr lang="en-US" b="1" dirty="0" smtClean="0"/>
              <a:t>Open </a:t>
            </a:r>
            <a:r>
              <a:rPr lang="en-US" b="1" dirty="0"/>
              <a:t>access to research data </a:t>
            </a:r>
            <a:r>
              <a:rPr lang="en-US" dirty="0"/>
              <a:t>means that data collected and/or created during the course of research shall be published with free access via </a:t>
            </a:r>
            <a:r>
              <a:rPr lang="en-US" dirty="0" smtClean="0"/>
              <a:t>internet. Research </a:t>
            </a:r>
            <a:r>
              <a:rPr lang="en-US" dirty="0"/>
              <a:t>data with open access </a:t>
            </a:r>
            <a:r>
              <a:rPr lang="en-US" dirty="0" smtClean="0"/>
              <a:t>that </a:t>
            </a:r>
            <a:r>
              <a:rPr lang="en-US" dirty="0"/>
              <a:t>even can be used and </a:t>
            </a:r>
            <a:r>
              <a:rPr lang="en-US" dirty="0" smtClean="0"/>
              <a:t>re-used</a:t>
            </a:r>
            <a:r>
              <a:rPr lang="en-US" dirty="0"/>
              <a:t> </a:t>
            </a:r>
            <a:r>
              <a:rPr lang="en-US" dirty="0" smtClean="0"/>
              <a:t>is open research data.</a:t>
            </a:r>
            <a:endParaRPr lang="en-US" dirty="0"/>
          </a:p>
          <a:p>
            <a:pPr marL="0" indent="0">
              <a:buNone/>
            </a:pPr>
            <a:endParaRPr lang="sv-SE" b="1" i="1" dirty="0" smtClean="0"/>
          </a:p>
          <a:p>
            <a:pPr marL="0" indent="0">
              <a:buNone/>
            </a:pPr>
            <a:r>
              <a:rPr lang="sv-SE" b="1" i="1" dirty="0" smtClean="0"/>
              <a:t>”As </a:t>
            </a:r>
            <a:r>
              <a:rPr lang="sv-SE" b="1" i="1" dirty="0" err="1" smtClean="0"/>
              <a:t>open</a:t>
            </a:r>
            <a:r>
              <a:rPr lang="sv-SE" b="1" i="1" dirty="0" smtClean="0"/>
              <a:t> as </a:t>
            </a:r>
            <a:r>
              <a:rPr lang="sv-SE" b="1" i="1" dirty="0" err="1" smtClean="0"/>
              <a:t>possible</a:t>
            </a:r>
            <a:r>
              <a:rPr lang="sv-SE" b="1" i="1" dirty="0" smtClean="0"/>
              <a:t>, as </a:t>
            </a:r>
            <a:r>
              <a:rPr lang="sv-SE" b="1" i="1" dirty="0" err="1" smtClean="0"/>
              <a:t>closed</a:t>
            </a:r>
            <a:r>
              <a:rPr lang="sv-SE" b="1" i="1" dirty="0" smtClean="0"/>
              <a:t> as </a:t>
            </a:r>
            <a:r>
              <a:rPr lang="sv-SE" b="1" i="1" dirty="0" err="1" smtClean="0"/>
              <a:t>necessary</a:t>
            </a:r>
            <a:r>
              <a:rPr lang="sv-SE" b="1" i="1" dirty="0" smtClean="0"/>
              <a:t>”.</a:t>
            </a:r>
            <a:endParaRPr lang="sv-SE" b="1" i="1" dirty="0"/>
          </a:p>
        </p:txBody>
      </p:sp>
      <p:pic>
        <p:nvPicPr>
          <p:cNvPr id="9" name="Platshållare för bild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3480" r="13480"/>
          <a:stretch>
            <a:fillRect/>
          </a:stretch>
        </p:blipFill>
        <p:spPr>
          <a:xfrm>
            <a:off x="6491288" y="518160"/>
            <a:ext cx="5700711" cy="5829300"/>
          </a:xfrm>
        </p:spPr>
      </p:pic>
      <p:sp>
        <p:nvSpPr>
          <p:cNvPr id="10" name="Platshållare för text 5"/>
          <p:cNvSpPr>
            <a:spLocks noGrp="1"/>
          </p:cNvSpPr>
          <p:nvPr>
            <p:ph type="body" sz="quarter" idx="15"/>
          </p:nvPr>
        </p:nvSpPr>
        <p:spPr>
          <a:xfrm>
            <a:off x="6835139" y="5842001"/>
            <a:ext cx="4704399" cy="350838"/>
          </a:xfrm>
        </p:spPr>
        <p:txBody>
          <a:bodyPr/>
          <a:lstStyle/>
          <a:p>
            <a:r>
              <a:rPr lang="en-US" sz="900" b="0" dirty="0">
                <a:solidFill>
                  <a:schemeClr val="tx2">
                    <a:lumMod val="60000"/>
                    <a:lumOff val="40000"/>
                  </a:schemeClr>
                </a:solidFill>
              </a:rPr>
              <a:t>Flickr, justgrimes, ”open data (scrabble)”, CC-BY-SA 2.0.</a:t>
            </a:r>
            <a:endParaRPr lang="sv-SE" sz="900" dirty="0">
              <a:solidFill>
                <a:schemeClr val="tx2">
                  <a:lumMod val="60000"/>
                  <a:lumOff val="40000"/>
                </a:schemeClr>
              </a:solidFill>
            </a:endParaRPr>
          </a:p>
        </p:txBody>
      </p:sp>
    </p:spTree>
    <p:extLst>
      <p:ext uri="{BB962C8B-B14F-4D97-AF65-F5344CB8AC3E}">
        <p14:creationId xmlns:p14="http://schemas.microsoft.com/office/powerpoint/2010/main" val="219123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ktangel med rundade hörn 7"/>
          <p:cNvSpPr/>
          <p:nvPr/>
        </p:nvSpPr>
        <p:spPr>
          <a:xfrm>
            <a:off x="8378335" y="4933043"/>
            <a:ext cx="3119621" cy="1911926"/>
          </a:xfrm>
          <a:prstGeom prst="roundRect">
            <a:avLst/>
          </a:prstGeom>
          <a:solidFill>
            <a:srgbClr val="C0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white"/>
                </a:solidFill>
                <a:effectLst/>
                <a:uLnTx/>
                <a:uFillTx/>
                <a:latin typeface="Calibri" panose="020F0502020204030204"/>
                <a:ea typeface="+mn-ea"/>
                <a:cs typeface="+mn-cs"/>
              </a:rPr>
              <a:t>RESEARCH DATA, ACCESS</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smtClean="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smtClean="0">
              <a:ln>
                <a:noFill/>
              </a:ln>
              <a:solidFill>
                <a:srgbClr val="00206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CLOSED RESEARCH DATA</a:t>
            </a:r>
            <a:endParaRPr kumimoji="0" lang="sv-SE"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1" name="Rektangel 10"/>
          <p:cNvSpPr/>
          <p:nvPr/>
        </p:nvSpPr>
        <p:spPr>
          <a:xfrm>
            <a:off x="3175195" y="1265239"/>
            <a:ext cx="6581274" cy="3470409"/>
          </a:xfrm>
          <a:prstGeom prst="rect">
            <a:avLst/>
          </a:prstGeom>
          <a:solidFill>
            <a:schemeClr val="accent6">
              <a:lumMod val="60000"/>
              <a:lumOff val="40000"/>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smtClean="0">
                <a:ln>
                  <a:noFill/>
                </a:ln>
                <a:solidFill>
                  <a:srgbClr val="002060"/>
                </a:solidFill>
                <a:effectLst/>
                <a:uLnTx/>
                <a:uFillTx/>
                <a:latin typeface="Calibri" panose="020F0502020204030204"/>
                <a:ea typeface="+mn-ea"/>
                <a:cs typeface="+mn-cs"/>
              </a:rPr>
              <a:t>OPEN </a:t>
            </a:r>
            <a:r>
              <a:rPr kumimoji="0" lang="sv-SE" sz="2400" b="1" i="0" u="none" strike="noStrike" kern="1200" cap="none" spc="0" normalizeH="0" baseline="0" noProof="0" dirty="0">
                <a:ln>
                  <a:noFill/>
                </a:ln>
                <a:solidFill>
                  <a:srgbClr val="002060"/>
                </a:solidFill>
                <a:effectLst/>
                <a:uLnTx/>
                <a:uFillTx/>
                <a:latin typeface="Calibri" panose="020F0502020204030204"/>
                <a:ea typeface="+mn-ea"/>
                <a:cs typeface="+mn-cs"/>
              </a:rPr>
              <a:t>DATA</a:t>
            </a:r>
            <a:endParaRPr kumimoji="0" lang="sv-SE" sz="24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ektangel med rundade hörn 18"/>
          <p:cNvSpPr/>
          <p:nvPr/>
        </p:nvSpPr>
        <p:spPr>
          <a:xfrm>
            <a:off x="782053" y="1265239"/>
            <a:ext cx="4523873" cy="4473824"/>
          </a:xfrm>
          <a:prstGeom prst="roundRect">
            <a:avLst/>
          </a:prstGeom>
          <a:solidFill>
            <a:schemeClr val="accent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ktangel 19"/>
          <p:cNvSpPr/>
          <p:nvPr/>
        </p:nvSpPr>
        <p:spPr>
          <a:xfrm>
            <a:off x="3409188" y="2491018"/>
            <a:ext cx="1727396" cy="369332"/>
          </a:xfrm>
          <a:prstGeom prst="rect">
            <a:avLst/>
          </a:prstGeom>
        </p:spPr>
        <p:txBody>
          <a:bodyPr wrap="none">
            <a:spAutoFit/>
          </a:bodyPr>
          <a:lstStyle/>
          <a:p>
            <a:pPr lvl="0" algn="ctr">
              <a:defRPr/>
            </a:pPr>
            <a:r>
              <a:rPr lang="sv-SE" dirty="0" smtClean="0">
                <a:solidFill>
                  <a:prstClr val="black"/>
                </a:solidFill>
              </a:rPr>
              <a:t>OPEN (PSI) DATA</a:t>
            </a:r>
            <a:endParaRPr lang="sv-SE" dirty="0">
              <a:solidFill>
                <a:prstClr val="black"/>
              </a:solidFill>
            </a:endParaRPr>
          </a:p>
        </p:txBody>
      </p:sp>
      <p:sp>
        <p:nvSpPr>
          <p:cNvPr id="21" name="Rektangel med rundade hörn 20"/>
          <p:cNvSpPr/>
          <p:nvPr/>
        </p:nvSpPr>
        <p:spPr>
          <a:xfrm>
            <a:off x="1438453" y="5747028"/>
            <a:ext cx="3211071" cy="628933"/>
          </a:xfrm>
          <a:prstGeom prst="roundRect">
            <a:avLst/>
          </a:prstGeom>
          <a:solidFill>
            <a:srgbClr val="C000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CLOSED PSI DATA</a:t>
            </a:r>
            <a:endParaRPr kumimoji="0" lang="sv-SE"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15" name="Rektangel med rundade hörn 14"/>
          <p:cNvSpPr/>
          <p:nvPr/>
        </p:nvSpPr>
        <p:spPr>
          <a:xfrm>
            <a:off x="7802478" y="1265239"/>
            <a:ext cx="3873231" cy="4299366"/>
          </a:xfrm>
          <a:prstGeom prst="roundRect">
            <a:avLst/>
          </a:prstGeom>
          <a:solidFill>
            <a:schemeClr val="accent4">
              <a:lumMod val="60000"/>
              <a:lumOff val="40000"/>
              <a:alpha val="49000"/>
            </a:schemeClr>
          </a:solidFill>
          <a:ln>
            <a:solidFill>
              <a:schemeClr val="accent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ruta 21"/>
          <p:cNvSpPr txBox="1"/>
          <p:nvPr/>
        </p:nvSpPr>
        <p:spPr>
          <a:xfrm>
            <a:off x="7225167" y="2470398"/>
            <a:ext cx="2634712" cy="646331"/>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sv-SE" sz="1800" b="1" i="0" u="none" strike="noStrike" kern="1200" cap="none" spc="0" normalizeH="0" baseline="0" noProof="0" dirty="0" smtClean="0">
                <a:ln>
                  <a:noFill/>
                </a:ln>
                <a:solidFill>
                  <a:srgbClr val="002060"/>
                </a:solidFill>
                <a:effectLst/>
                <a:uLnTx/>
                <a:uFillTx/>
                <a:latin typeface="Calibri" panose="020F0502020204030204"/>
                <a:ea typeface="+mn-ea"/>
                <a:cs typeface="+mn-cs"/>
              </a:rPr>
              <a:t>OPEN</a:t>
            </a:r>
            <a:r>
              <a:rPr kumimoji="0" lang="sv-SE" sz="1800" b="1" i="0" u="none" strike="noStrike" kern="1200" cap="none" spc="0" normalizeH="0" noProof="0" dirty="0" smtClean="0">
                <a:ln>
                  <a:noFill/>
                </a:ln>
                <a:solidFill>
                  <a:srgbClr val="002060"/>
                </a:solidFill>
                <a:effectLst/>
                <a:uLnTx/>
                <a:uFillTx/>
                <a:latin typeface="Calibri" panose="020F0502020204030204"/>
                <a:ea typeface="+mn-ea"/>
                <a:cs typeface="+mn-cs"/>
              </a:rPr>
              <a:t> RESEARCH DATA</a:t>
            </a:r>
            <a:endParaRPr kumimoji="0" lang="sv-SE" sz="1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3" name="textruta 22"/>
          <p:cNvSpPr txBox="1"/>
          <p:nvPr/>
        </p:nvSpPr>
        <p:spPr>
          <a:xfrm>
            <a:off x="8931563" y="2491018"/>
            <a:ext cx="3139921" cy="646331"/>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srgbClr val="002060"/>
                </a:solidFill>
                <a:effectLst/>
                <a:uLnTx/>
                <a:uFillTx/>
                <a:latin typeface="Calibri" panose="020F0502020204030204"/>
                <a:ea typeface="+mn-ea"/>
                <a:cs typeface="+mn-cs"/>
              </a:rPr>
              <a:t>OPEN ACCESS</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sv-SE" sz="1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4" name="Rektangel med rundade hörn 23"/>
          <p:cNvSpPr/>
          <p:nvPr/>
        </p:nvSpPr>
        <p:spPr>
          <a:xfrm>
            <a:off x="8398043" y="5564604"/>
            <a:ext cx="3218416" cy="648805"/>
          </a:xfrm>
          <a:prstGeom prst="roundRect">
            <a:avLst/>
          </a:prstGeom>
          <a:solidFill>
            <a:schemeClr val="accent6">
              <a:lumMod val="50000"/>
              <a:alpha val="30000"/>
            </a:schemeClr>
          </a:solid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white"/>
                </a:solidFill>
                <a:effectLst/>
                <a:uLnTx/>
                <a:uFillTx/>
                <a:latin typeface="Calibri" panose="020F0502020204030204"/>
                <a:ea typeface="+mn-ea"/>
                <a:cs typeface="+mn-cs"/>
              </a:rPr>
              <a:t>REGISTER BASED RESEARCH</a:t>
            </a:r>
          </a:p>
        </p:txBody>
      </p:sp>
      <p:sp>
        <p:nvSpPr>
          <p:cNvPr id="25" name="textruta 24"/>
          <p:cNvSpPr txBox="1"/>
          <p:nvPr/>
        </p:nvSpPr>
        <p:spPr>
          <a:xfrm>
            <a:off x="812008" y="2339343"/>
            <a:ext cx="20817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smtClean="0">
                <a:ln>
                  <a:noFill/>
                </a:ln>
                <a:solidFill>
                  <a:prstClr val="black"/>
                </a:solidFill>
                <a:effectLst/>
                <a:uLnTx/>
                <a:uFillTx/>
                <a:latin typeface="Calibri" panose="020F0502020204030204"/>
                <a:ea typeface="+mn-ea"/>
                <a:cs typeface="+mn-cs"/>
              </a:rPr>
              <a:t>PUBLIC</a:t>
            </a:r>
            <a:r>
              <a:rPr kumimoji="0" lang="sv-SE" sz="1800" b="1" i="0" u="none" strike="noStrike" kern="1200" cap="none" spc="0" normalizeH="0" noProof="0" dirty="0" smtClean="0">
                <a:ln>
                  <a:noFill/>
                </a:ln>
                <a:solidFill>
                  <a:prstClr val="black"/>
                </a:solidFill>
                <a:effectLst/>
                <a:uLnTx/>
                <a:uFillTx/>
                <a:latin typeface="Calibri" panose="020F0502020204030204"/>
                <a:ea typeface="+mn-ea"/>
                <a:cs typeface="+mn-cs"/>
              </a:rPr>
              <a:t> SECTOR INFORMATION - PSI</a:t>
            </a:r>
            <a:endParaRPr kumimoji="0" lang="sv-S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ktangel med rundade hörn 25"/>
          <p:cNvSpPr/>
          <p:nvPr/>
        </p:nvSpPr>
        <p:spPr>
          <a:xfrm>
            <a:off x="6906127" y="643898"/>
            <a:ext cx="4559288" cy="628933"/>
          </a:xfrm>
          <a:prstGeom prst="roundRect">
            <a:avLst/>
          </a:prstGeom>
          <a:solidFill>
            <a:schemeClr val="accent6">
              <a:lumMod val="60000"/>
              <a:lumOff val="40000"/>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srgbClr val="002060"/>
                </a:solidFill>
                <a:effectLst/>
                <a:uLnTx/>
                <a:uFillTx/>
                <a:latin typeface="Calibri" panose="020F0502020204030204"/>
                <a:ea typeface="+mn-ea"/>
                <a:cs typeface="+mn-cs"/>
              </a:rPr>
              <a:t>OPEN ACCESS TO PUBLICATIONS</a:t>
            </a:r>
            <a:endParaRPr kumimoji="0" lang="sv-SE" sz="18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708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ctrTitle"/>
          </p:nvPr>
        </p:nvSpPr>
        <p:spPr>
          <a:xfrm>
            <a:off x="746038" y="626882"/>
            <a:ext cx="10751999" cy="461665"/>
          </a:xfrm>
        </p:spPr>
        <p:txBody>
          <a:bodyPr/>
          <a:lstStyle/>
          <a:p>
            <a:pPr lvl="0"/>
            <a:r>
              <a:rPr lang="sv-SE" altLang="sv-SE" sz="3200" dirty="0">
                <a:solidFill>
                  <a:srgbClr val="1F497D"/>
                </a:solidFill>
                <a:latin typeface="Calibri" panose="020F0502020204030204" pitchFamily="34" charset="0"/>
                <a:ea typeface="Calibri" panose="020F0502020204030204" pitchFamily="34" charset="0"/>
                <a:cs typeface="Calibri" panose="020F0502020204030204" pitchFamily="34" charset="0"/>
              </a:rPr>
              <a:t>Eco-system </a:t>
            </a:r>
            <a:r>
              <a:rPr lang="sv-SE" altLang="sv-SE" sz="3200" dirty="0" err="1">
                <a:solidFill>
                  <a:srgbClr val="1F497D"/>
                </a:solidFill>
                <a:latin typeface="Calibri" panose="020F0502020204030204" pitchFamily="34" charset="0"/>
                <a:ea typeface="Calibri" panose="020F0502020204030204" pitchFamily="34" charset="0"/>
                <a:cs typeface="Calibri" panose="020F0502020204030204" pitchFamily="34" charset="0"/>
              </a:rPr>
              <a:t>connected</a:t>
            </a:r>
            <a:r>
              <a:rPr lang="sv-SE" altLang="sv-SE" sz="3200" dirty="0">
                <a:solidFill>
                  <a:srgbClr val="1F497D"/>
                </a:solidFill>
                <a:latin typeface="Calibri" panose="020F0502020204030204" pitchFamily="34" charset="0"/>
                <a:ea typeface="Calibri" panose="020F0502020204030204" pitchFamily="34" charset="0"/>
                <a:cs typeface="Calibri" panose="020F0502020204030204" pitchFamily="34" charset="0"/>
              </a:rPr>
              <a:t> to </a:t>
            </a:r>
            <a:r>
              <a:rPr lang="sv-SE" altLang="sv-SE" sz="3200" dirty="0" err="1">
                <a:solidFill>
                  <a:srgbClr val="1F497D"/>
                </a:solidFill>
                <a:latin typeface="Calibri" panose="020F0502020204030204" pitchFamily="34" charset="0"/>
                <a:ea typeface="Calibri" panose="020F0502020204030204" pitchFamily="34" charset="0"/>
                <a:cs typeface="Calibri" panose="020F0502020204030204" pitchFamily="34" charset="0"/>
              </a:rPr>
              <a:t>open</a:t>
            </a:r>
            <a:r>
              <a:rPr lang="sv-SE" altLang="sv-SE" sz="3200" dirty="0">
                <a:solidFill>
                  <a:srgbClr val="1F497D"/>
                </a:solidFill>
                <a:latin typeface="Calibri" panose="020F0502020204030204" pitchFamily="34" charset="0"/>
                <a:ea typeface="Calibri" panose="020F0502020204030204" pitchFamily="34" charset="0"/>
                <a:cs typeface="Calibri" panose="020F0502020204030204" pitchFamily="34" charset="0"/>
              </a:rPr>
              <a:t> access to research data </a:t>
            </a:r>
            <a:r>
              <a:rPr lang="sv-SE" altLang="sv-SE" sz="3200" dirty="0" smtClean="0">
                <a:solidFill>
                  <a:srgbClr val="1F497D"/>
                </a:solidFill>
                <a:latin typeface="Calibri" panose="020F0502020204030204" pitchFamily="34" charset="0"/>
                <a:ea typeface="Calibri" panose="020F0502020204030204" pitchFamily="34" charset="0"/>
                <a:cs typeface="Calibri" panose="020F0502020204030204" pitchFamily="34" charset="0"/>
              </a:rPr>
              <a:t>- Sweden</a:t>
            </a:r>
            <a:endParaRPr lang="sv-SE" sz="3200"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sp>
        <p:nvSpPr>
          <p:cNvPr id="3" name="Platshållare för text 2"/>
          <p:cNvSpPr>
            <a:spLocks noGrp="1"/>
          </p:cNvSpPr>
          <p:nvPr>
            <p:ph type="body" sz="quarter" idx="10"/>
          </p:nvPr>
        </p:nvSpPr>
        <p:spPr>
          <a:xfrm>
            <a:off x="986099" y="1088547"/>
            <a:ext cx="8063999" cy="5292000"/>
          </a:xfrm>
        </p:spPr>
        <p:txBody>
          <a:bodyPr/>
          <a:lstStyle/>
          <a:p>
            <a:r>
              <a:rPr lang="sv-SE" sz="1600" dirty="0" smtClean="0">
                <a:solidFill>
                  <a:srgbClr val="1F497D"/>
                </a:solidFill>
                <a:latin typeface="Arial" panose="020B0604020202020204" pitchFamily="34" charset="0"/>
              </a:rPr>
              <a:t>National </a:t>
            </a:r>
            <a:r>
              <a:rPr lang="sv-SE" sz="1600" smtClean="0">
                <a:solidFill>
                  <a:srgbClr val="1F497D"/>
                </a:solidFill>
                <a:latin typeface="Arial" panose="020B0604020202020204" pitchFamily="34" charset="0"/>
              </a:rPr>
              <a:t>assignements </a:t>
            </a:r>
            <a:r>
              <a:rPr lang="sv-SE" sz="1600" dirty="0" smtClean="0">
                <a:solidFill>
                  <a:srgbClr val="1F497D"/>
                </a:solidFill>
                <a:latin typeface="Arial" panose="020B0604020202020204" pitchFamily="34" charset="0"/>
              </a:rPr>
              <a:t>and </a:t>
            </a:r>
            <a:r>
              <a:rPr lang="sv-SE" sz="1600" dirty="0" err="1" smtClean="0">
                <a:solidFill>
                  <a:srgbClr val="1F497D"/>
                </a:solidFill>
                <a:latin typeface="Arial" panose="020B0604020202020204" pitchFamily="34" charset="0"/>
              </a:rPr>
              <a:t>actors</a:t>
            </a:r>
            <a:r>
              <a:rPr lang="sv-SE" sz="1600" dirty="0" smtClean="0">
                <a:solidFill>
                  <a:srgbClr val="1F497D"/>
                </a:solidFill>
                <a:latin typeface="Arial" panose="020B0604020202020204" pitchFamily="34" charset="0"/>
              </a:rPr>
              <a:t>.</a:t>
            </a:r>
            <a:endParaRPr lang="sv-SE" sz="1600" dirty="0">
              <a:solidFill>
                <a:srgbClr val="1F497D"/>
              </a:solidFill>
              <a:latin typeface="Arial" panose="020B0604020202020204" pitchFamily="34" charset="0"/>
            </a:endParaRPr>
          </a:p>
          <a:p>
            <a:endParaRPr lang="sv-SE" sz="1200" dirty="0">
              <a:solidFill>
                <a:srgbClr val="1F497D"/>
              </a:solidFill>
              <a:latin typeface="Arial" panose="020B0604020202020204" pitchFamily="34" charset="0"/>
            </a:endParaRPr>
          </a:p>
          <a:p>
            <a:endParaRPr lang="sv-SE" sz="1200" dirty="0">
              <a:solidFill>
                <a:srgbClr val="1F497D"/>
              </a:solidFill>
              <a:latin typeface="Arial" panose="020B0604020202020204" pitchFamily="34" charset="0"/>
            </a:endParaRPr>
          </a:p>
          <a:p>
            <a:endParaRPr lang="sv-SE" dirty="0" smtClean="0"/>
          </a:p>
          <a:p>
            <a:endParaRPr lang="sv-SE" dirty="0"/>
          </a:p>
        </p:txBody>
      </p:sp>
      <p:sp>
        <p:nvSpPr>
          <p:cNvPr id="4" name="Ellips 3"/>
          <p:cNvSpPr/>
          <p:nvPr/>
        </p:nvSpPr>
        <p:spPr>
          <a:xfrm>
            <a:off x="4223792" y="2690929"/>
            <a:ext cx="302433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VR </a:t>
            </a:r>
            <a:r>
              <a:rPr kumimoji="0" lang="sv-SE" sz="1800" b="0" i="0" u="none" strike="noStrike" kern="1200" cap="none" spc="0" normalizeH="0" baseline="0" noProof="0" dirty="0" err="1">
                <a:ln>
                  <a:noFill/>
                </a:ln>
                <a:solidFill>
                  <a:prstClr val="white"/>
                </a:solidFill>
                <a:effectLst/>
                <a:uLnTx/>
                <a:uFillTx/>
                <a:latin typeface="Calibri" panose="020F0502020204030204"/>
                <a:ea typeface="+mn-ea"/>
                <a:cs typeface="+mn-cs"/>
              </a:rPr>
              <a:t>Open</a:t>
            </a: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 Access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Research data</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Ellips 4"/>
          <p:cNvSpPr/>
          <p:nvPr/>
        </p:nvSpPr>
        <p:spPr>
          <a:xfrm>
            <a:off x="7357475" y="3987073"/>
            <a:ext cx="2557132" cy="93610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smtClean="0">
                <a:ln>
                  <a:noFill/>
                </a:ln>
                <a:solidFill>
                  <a:prstClr val="white"/>
                </a:solidFill>
                <a:effectLst/>
                <a:uLnTx/>
                <a:uFillTx/>
                <a:latin typeface="Calibri" panose="020F0502020204030204"/>
                <a:ea typeface="+mn-ea"/>
                <a:cs typeface="+mn-cs"/>
              </a:rPr>
              <a:t>National </a:t>
            </a:r>
            <a:r>
              <a:rPr kumimoji="0" lang="sv-SE" sz="1800" b="0" i="0" u="none" strike="noStrike" kern="1200" cap="none" spc="0" normalizeH="0" baseline="0" noProof="0" dirty="0" err="1" smtClean="0">
                <a:ln>
                  <a:noFill/>
                </a:ln>
                <a:solidFill>
                  <a:prstClr val="white"/>
                </a:solidFill>
                <a:effectLst/>
                <a:uLnTx/>
                <a:uFillTx/>
                <a:latin typeface="Calibri" panose="020F0502020204030204"/>
                <a:ea typeface="+mn-ea"/>
                <a:cs typeface="+mn-cs"/>
              </a:rPr>
              <a:t>Library</a:t>
            </a:r>
            <a:r>
              <a:rPr kumimoji="0" lang="sv-SE" sz="18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sv-SE" sz="1800" b="0" i="0" u="none" strike="noStrike" kern="1200" cap="none" spc="0" normalizeH="0" baseline="0" noProof="0" dirty="0" err="1">
                <a:ln>
                  <a:noFill/>
                </a:ln>
                <a:solidFill>
                  <a:prstClr val="white"/>
                </a:solidFill>
                <a:effectLst/>
                <a:uLnTx/>
                <a:uFillTx/>
                <a:latin typeface="Calibri" panose="020F0502020204030204"/>
                <a:ea typeface="+mn-ea"/>
                <a:cs typeface="+mn-cs"/>
              </a:rPr>
              <a:t>Open</a:t>
            </a: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 access</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noProof="0" dirty="0">
                <a:solidFill>
                  <a:prstClr val="white"/>
                </a:solidFill>
                <a:latin typeface="Calibri" panose="020F0502020204030204"/>
              </a:rPr>
              <a:t> </a:t>
            </a:r>
            <a:r>
              <a:rPr lang="sv-SE" sz="1200" noProof="0" dirty="0" smtClean="0">
                <a:solidFill>
                  <a:prstClr val="white"/>
                </a:solidFill>
                <a:latin typeface="Calibri" panose="020F0502020204030204"/>
              </a:rPr>
              <a:t> </a:t>
            </a:r>
            <a:r>
              <a:rPr lang="sv-SE" sz="1200" noProof="0" dirty="0" err="1" smtClean="0">
                <a:solidFill>
                  <a:prstClr val="white"/>
                </a:solidFill>
                <a:latin typeface="Calibri" panose="020F0502020204030204"/>
              </a:rPr>
              <a:t>P</a:t>
            </a:r>
            <a:r>
              <a:rPr kumimoji="0" lang="sv-SE" sz="1200" b="0" i="0" u="none" strike="noStrike" kern="1200" cap="none" spc="0" normalizeH="0" baseline="0" noProof="0" dirty="0" err="1" smtClean="0">
                <a:ln>
                  <a:noFill/>
                </a:ln>
                <a:solidFill>
                  <a:prstClr val="white"/>
                </a:solidFill>
                <a:effectLst/>
                <a:uLnTx/>
                <a:uFillTx/>
                <a:latin typeface="Calibri" panose="020F0502020204030204"/>
                <a:ea typeface="+mn-ea"/>
                <a:cs typeface="+mn-cs"/>
              </a:rPr>
              <a:t>ublications</a:t>
            </a: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Ellips 5"/>
          <p:cNvSpPr/>
          <p:nvPr/>
        </p:nvSpPr>
        <p:spPr>
          <a:xfrm>
            <a:off x="7104112" y="1962179"/>
            <a:ext cx="2664296" cy="1052778"/>
          </a:xfrm>
          <a:prstGeom prst="ellipse">
            <a:avLst/>
          </a:prstGeom>
          <a:solidFill>
            <a:schemeClr val="accent1">
              <a:alpha val="69000"/>
            </a:schemeClr>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VR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white"/>
                </a:solidFill>
                <a:effectLst/>
                <a:uLnTx/>
                <a:uFillTx/>
                <a:latin typeface="Calibri" panose="020F0502020204030204"/>
                <a:ea typeface="+mn-ea"/>
                <a:cs typeface="+mn-cs"/>
              </a:rPr>
              <a:t>Open</a:t>
            </a: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sv-SE" sz="1800" b="0" i="0" u="none" strike="noStrike" kern="1200" cap="none" spc="0" normalizeH="0" baseline="0" noProof="0" dirty="0" smtClean="0">
                <a:ln>
                  <a:noFill/>
                </a:ln>
                <a:solidFill>
                  <a:prstClr val="white"/>
                </a:solidFill>
                <a:effectLst/>
                <a:uLnTx/>
                <a:uFillTx/>
                <a:latin typeface="Calibri" panose="020F0502020204030204"/>
                <a:ea typeface="+mn-ea"/>
                <a:cs typeface="+mn-cs"/>
              </a:rPr>
              <a:t>Science</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llips 6"/>
          <p:cNvSpPr/>
          <p:nvPr/>
        </p:nvSpPr>
        <p:spPr>
          <a:xfrm>
            <a:off x="4655840" y="4455125"/>
            <a:ext cx="2488492" cy="936104"/>
          </a:xfrm>
          <a:prstGeom prst="ellipse">
            <a:avLst/>
          </a:prstGeom>
          <a:solidFill>
            <a:schemeClr val="accent1">
              <a:alpha val="71000"/>
            </a:schemeClr>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VR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Criteria</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for FAIR research data</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llips 7"/>
          <p:cNvSpPr/>
          <p:nvPr/>
        </p:nvSpPr>
        <p:spPr>
          <a:xfrm>
            <a:off x="1801352" y="1885512"/>
            <a:ext cx="2557132" cy="936104"/>
          </a:xfrm>
          <a:prstGeom prst="ellipse">
            <a:avLst/>
          </a:prstGeom>
          <a:solidFill>
            <a:schemeClr val="accent1">
              <a:alpha val="71000"/>
            </a:schemeClr>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VR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Register </a:t>
            </a:r>
            <a:r>
              <a:rPr kumimoji="0" lang="sv-SE"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based</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research</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0" name="Rak koppling 9"/>
          <p:cNvCxnSpPr/>
          <p:nvPr/>
        </p:nvCxnSpPr>
        <p:spPr>
          <a:xfrm>
            <a:off x="4007768" y="2690930"/>
            <a:ext cx="432048" cy="30602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1" name="Rak koppling 10"/>
          <p:cNvCxnSpPr/>
          <p:nvPr/>
        </p:nvCxnSpPr>
        <p:spPr>
          <a:xfrm>
            <a:off x="5735960" y="3987073"/>
            <a:ext cx="0" cy="468052"/>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Rak koppling 14"/>
          <p:cNvCxnSpPr/>
          <p:nvPr/>
        </p:nvCxnSpPr>
        <p:spPr>
          <a:xfrm flipH="1">
            <a:off x="6816080" y="2690929"/>
            <a:ext cx="432048" cy="20735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Ellips 16"/>
          <p:cNvSpPr/>
          <p:nvPr/>
        </p:nvSpPr>
        <p:spPr>
          <a:xfrm>
            <a:off x="7464152" y="5075863"/>
            <a:ext cx="2557132" cy="93610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KB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Criteria</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for FAIR </a:t>
            </a:r>
            <a:r>
              <a:rPr kumimoji="0" lang="sv-SE"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publications</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9" name="Rak pilkoppling 18"/>
          <p:cNvCxnSpPr/>
          <p:nvPr/>
        </p:nvCxnSpPr>
        <p:spPr>
          <a:xfrm>
            <a:off x="6940165" y="3735041"/>
            <a:ext cx="687869" cy="468052"/>
          </a:xfrm>
          <a:prstGeom prst="straightConnector1">
            <a:avLst/>
          </a:prstGeom>
          <a:ln w="3175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p:cNvCxnSpPr/>
          <p:nvPr/>
        </p:nvCxnSpPr>
        <p:spPr>
          <a:xfrm>
            <a:off x="7032104" y="5103176"/>
            <a:ext cx="497400" cy="310338"/>
          </a:xfrm>
          <a:prstGeom prst="straightConnector1">
            <a:avLst/>
          </a:prstGeom>
          <a:ln w="2540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ektangel med rundade hörn 28"/>
          <p:cNvSpPr/>
          <p:nvPr/>
        </p:nvSpPr>
        <p:spPr>
          <a:xfrm>
            <a:off x="1991826" y="3319885"/>
            <a:ext cx="1584176" cy="594077"/>
          </a:xfrm>
          <a:prstGeom prst="roundRect">
            <a:avLst/>
          </a:prstGeom>
          <a:pattFill prst="wdUpDiag">
            <a:fgClr>
              <a:schemeClr val="accent4">
                <a:lumMod val="75000"/>
              </a:schemeClr>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SUNET</a:t>
            </a:r>
          </a:p>
        </p:txBody>
      </p:sp>
      <p:sp>
        <p:nvSpPr>
          <p:cNvPr id="18" name="Rektangel med rundade hörn 17"/>
          <p:cNvSpPr/>
          <p:nvPr/>
        </p:nvSpPr>
        <p:spPr>
          <a:xfrm>
            <a:off x="1991826" y="4058528"/>
            <a:ext cx="1584176" cy="594077"/>
          </a:xfrm>
          <a:prstGeom prst="roundRect">
            <a:avLst/>
          </a:prstGeom>
          <a:pattFill prst="wdUpDiag">
            <a:fgClr>
              <a:schemeClr val="accent4">
                <a:lumMod val="75000"/>
              </a:schemeClr>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SND</a:t>
            </a:r>
          </a:p>
        </p:txBody>
      </p:sp>
      <p:sp>
        <p:nvSpPr>
          <p:cNvPr id="20" name="Rektangel med rundade hörn 19"/>
          <p:cNvSpPr/>
          <p:nvPr/>
        </p:nvSpPr>
        <p:spPr>
          <a:xfrm>
            <a:off x="2000692" y="4797171"/>
            <a:ext cx="1584176" cy="571357"/>
          </a:xfrm>
          <a:prstGeom prst="roundRect">
            <a:avLst/>
          </a:prstGeom>
          <a:pattFill prst="wdUpDiag">
            <a:fgClr>
              <a:schemeClr val="accent4">
                <a:lumMod val="75000"/>
              </a:schemeClr>
            </a:fgClr>
            <a:bgClr>
              <a:schemeClr val="accent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SNIC</a:t>
            </a:r>
          </a:p>
        </p:txBody>
      </p:sp>
      <p:sp>
        <p:nvSpPr>
          <p:cNvPr id="21" name="Ellips 20"/>
          <p:cNvSpPr/>
          <p:nvPr/>
        </p:nvSpPr>
        <p:spPr>
          <a:xfrm>
            <a:off x="3712282" y="5409509"/>
            <a:ext cx="2066388" cy="824670"/>
          </a:xfrm>
          <a:prstGeom prst="ellipse">
            <a:avLst/>
          </a:prstGeom>
          <a:solidFill>
            <a:schemeClr val="bg1">
              <a:lumMod val="50000"/>
              <a:alpha val="69000"/>
            </a:schemeClr>
          </a:solidFill>
          <a:ln>
            <a:solidFill>
              <a:schemeClr val="bg1">
                <a:lumMod val="6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DIGG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smtClean="0">
                <a:ln>
                  <a:noFill/>
                </a:ln>
                <a:solidFill>
                  <a:prstClr val="white"/>
                </a:solidFill>
                <a:effectLst/>
                <a:uLnTx/>
                <a:uFillTx/>
                <a:latin typeface="Calibri" panose="020F0502020204030204"/>
                <a:ea typeface="+mn-ea"/>
                <a:cs typeface="+mn-cs"/>
              </a:rPr>
              <a:t>Open</a:t>
            </a:r>
            <a:r>
              <a:rPr kumimoji="0" lang="sv-SE" sz="1800" b="0" i="0" u="none" strike="noStrike" kern="1200" cap="none" spc="0" normalizeH="0" noProof="0" dirty="0" smtClean="0">
                <a:ln>
                  <a:noFill/>
                </a:ln>
                <a:solidFill>
                  <a:prstClr val="white"/>
                </a:solidFill>
                <a:effectLst/>
                <a:uLnTx/>
                <a:uFillTx/>
                <a:latin typeface="Calibri" panose="020F0502020204030204"/>
                <a:ea typeface="+mn-ea"/>
                <a:cs typeface="+mn-cs"/>
              </a:rPr>
              <a:t> data (PSI)</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23" name="Rak pilkoppling 22"/>
          <p:cNvCxnSpPr/>
          <p:nvPr/>
        </p:nvCxnSpPr>
        <p:spPr>
          <a:xfrm flipH="1">
            <a:off x="4271742" y="3784728"/>
            <a:ext cx="299137" cy="1666083"/>
          </a:xfrm>
          <a:prstGeom prst="straightConnector1">
            <a:avLst/>
          </a:prstGeom>
          <a:ln w="2540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ektangel med rundade hörn 11"/>
          <p:cNvSpPr/>
          <p:nvPr/>
        </p:nvSpPr>
        <p:spPr>
          <a:xfrm>
            <a:off x="5303912" y="1340768"/>
            <a:ext cx="1636252" cy="360040"/>
          </a:xfrm>
          <a:prstGeom prst="roundRect">
            <a:avLst>
              <a:gd name="adj" fmla="val 259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smtClean="0">
                <a:ln>
                  <a:noFill/>
                </a:ln>
                <a:solidFill>
                  <a:prstClr val="white"/>
                </a:solidFill>
                <a:effectLst/>
                <a:uLnTx/>
                <a:uFillTx/>
                <a:latin typeface="Calibri" panose="020F0502020204030204"/>
                <a:ea typeface="+mn-ea"/>
                <a:cs typeface="+mn-cs"/>
              </a:rPr>
              <a:t>Steering</a:t>
            </a:r>
            <a:r>
              <a:rPr kumimoji="0" lang="sv-SE" sz="16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sv-SE" sz="1600" b="0" i="0" u="none" strike="noStrike" kern="1200" cap="none" spc="0" normalizeH="0" baseline="0" noProof="0" dirty="0" err="1" smtClean="0">
                <a:ln>
                  <a:noFill/>
                </a:ln>
                <a:solidFill>
                  <a:prstClr val="white"/>
                </a:solidFill>
                <a:effectLst/>
                <a:uLnTx/>
                <a:uFillTx/>
                <a:latin typeface="Calibri" panose="020F0502020204030204"/>
                <a:ea typeface="+mn-ea"/>
                <a:cs typeface="+mn-cs"/>
              </a:rPr>
              <a:t>group</a:t>
            </a:r>
            <a:endPar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Rektangel med rundade hörn 23"/>
          <p:cNvSpPr/>
          <p:nvPr/>
        </p:nvSpPr>
        <p:spPr>
          <a:xfrm>
            <a:off x="5303912" y="1782159"/>
            <a:ext cx="1636252" cy="360040"/>
          </a:xfrm>
          <a:prstGeom prst="roundRect">
            <a:avLst/>
          </a:prstGeom>
          <a:pattFill prst="wdUpDiag">
            <a:fgClr>
              <a:schemeClr val="accent1"/>
            </a:fgClr>
            <a:bgClr>
              <a:schemeClr val="tx2">
                <a:lumMod val="7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smtClean="0">
                <a:ln>
                  <a:noFill/>
                </a:ln>
                <a:solidFill>
                  <a:prstClr val="white"/>
                </a:solidFill>
                <a:effectLst/>
                <a:uLnTx/>
                <a:uFillTx/>
                <a:latin typeface="Calibri" panose="020F0502020204030204"/>
                <a:ea typeface="+mn-ea"/>
                <a:cs typeface="+mn-cs"/>
              </a:rPr>
              <a:t>Reference</a:t>
            </a:r>
            <a:r>
              <a:rPr kumimoji="0" lang="sv-SE" sz="1600" b="0" i="0" u="none" strike="noStrike" kern="1200" cap="none" spc="0" normalizeH="0" noProof="0" dirty="0" smtClean="0">
                <a:ln>
                  <a:noFill/>
                </a:ln>
                <a:solidFill>
                  <a:prstClr val="white"/>
                </a:solidFill>
                <a:effectLst/>
                <a:uLnTx/>
                <a:uFillTx/>
                <a:latin typeface="Calibri" panose="020F0502020204030204"/>
                <a:ea typeface="+mn-ea"/>
                <a:cs typeface="+mn-cs"/>
              </a:rPr>
              <a:t> </a:t>
            </a:r>
            <a:r>
              <a:rPr kumimoji="0" lang="sv-SE" sz="1600" b="0" i="0" u="none" strike="noStrike" kern="1200" cap="none" spc="0" normalizeH="0" baseline="0" noProof="0" dirty="0" err="1" smtClean="0">
                <a:ln>
                  <a:noFill/>
                </a:ln>
                <a:solidFill>
                  <a:prstClr val="white"/>
                </a:solidFill>
                <a:effectLst/>
                <a:uLnTx/>
                <a:uFillTx/>
                <a:latin typeface="Calibri" panose="020F0502020204030204"/>
                <a:ea typeface="+mn-ea"/>
                <a:cs typeface="+mn-cs"/>
              </a:rPr>
              <a:t>group</a:t>
            </a:r>
            <a:endPar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ktangel med rundade hörn 24"/>
          <p:cNvSpPr/>
          <p:nvPr/>
        </p:nvSpPr>
        <p:spPr>
          <a:xfrm>
            <a:off x="6023574" y="5984633"/>
            <a:ext cx="1636252" cy="360040"/>
          </a:xfrm>
          <a:prstGeom prst="roundRect">
            <a:avLst/>
          </a:prstGeom>
          <a:pattFill prst="wdUpDiag">
            <a:fgClr>
              <a:schemeClr val="accent1"/>
            </a:fgClr>
            <a:bgClr>
              <a:schemeClr val="accent5">
                <a:lumMod val="75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Working</a:t>
            </a:r>
            <a:r>
              <a:rPr kumimoji="0" lang="sv-SE" sz="16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sv-SE" sz="1600" b="0" i="0" u="none" strike="noStrike" kern="1200" cap="none" spc="0" normalizeH="0" baseline="0" noProof="0" dirty="0" err="1" smtClean="0">
                <a:ln>
                  <a:noFill/>
                </a:ln>
                <a:solidFill>
                  <a:prstClr val="white"/>
                </a:solidFill>
                <a:effectLst/>
                <a:uLnTx/>
                <a:uFillTx/>
                <a:latin typeface="Calibri" panose="020F0502020204030204"/>
                <a:ea typeface="+mn-ea"/>
                <a:cs typeface="+mn-cs"/>
              </a:rPr>
              <a:t>group</a:t>
            </a:r>
            <a:endParaRPr kumimoji="0" lang="sv-SE"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ktangel med rundade hörn 25"/>
          <p:cNvSpPr/>
          <p:nvPr/>
        </p:nvSpPr>
        <p:spPr>
          <a:xfrm>
            <a:off x="2000692" y="5987343"/>
            <a:ext cx="1636252" cy="360040"/>
          </a:xfrm>
          <a:prstGeom prst="roundRect">
            <a:avLst/>
          </a:prstGeom>
          <a:pattFill prst="wdUpDiag">
            <a:fgClr>
              <a:schemeClr val="accent1"/>
            </a:fgClr>
            <a:bgClr>
              <a:schemeClr val="bg1">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Hack for Sweden</a:t>
            </a:r>
          </a:p>
        </p:txBody>
      </p:sp>
      <p:cxnSp>
        <p:nvCxnSpPr>
          <p:cNvPr id="27" name="Rak koppling 26"/>
          <p:cNvCxnSpPr>
            <a:stCxn id="5" idx="4"/>
          </p:cNvCxnSpPr>
          <p:nvPr/>
        </p:nvCxnSpPr>
        <p:spPr>
          <a:xfrm>
            <a:off x="8636041" y="4923177"/>
            <a:ext cx="0" cy="152686"/>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Ellips 32"/>
          <p:cNvSpPr/>
          <p:nvPr/>
        </p:nvSpPr>
        <p:spPr>
          <a:xfrm>
            <a:off x="6248772" y="3976529"/>
            <a:ext cx="970668" cy="507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DHP</a:t>
            </a:r>
          </a:p>
        </p:txBody>
      </p:sp>
      <p:cxnSp>
        <p:nvCxnSpPr>
          <p:cNvPr id="34" name="Rak koppling 33"/>
          <p:cNvCxnSpPr/>
          <p:nvPr/>
        </p:nvCxnSpPr>
        <p:spPr>
          <a:xfrm>
            <a:off x="6427353" y="3913961"/>
            <a:ext cx="116768" cy="14456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39" name="Ellips 38"/>
          <p:cNvSpPr/>
          <p:nvPr/>
        </p:nvSpPr>
        <p:spPr>
          <a:xfrm>
            <a:off x="7676529" y="3038773"/>
            <a:ext cx="2015673" cy="692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rPr>
              <a:t>SUHF</a:t>
            </a:r>
          </a:p>
        </p:txBody>
      </p:sp>
      <p:cxnSp>
        <p:nvCxnSpPr>
          <p:cNvPr id="40" name="Rak pilkoppling 39"/>
          <p:cNvCxnSpPr/>
          <p:nvPr/>
        </p:nvCxnSpPr>
        <p:spPr>
          <a:xfrm>
            <a:off x="7266755" y="3339001"/>
            <a:ext cx="357759" cy="67685"/>
          </a:xfrm>
          <a:prstGeom prst="straightConnector1">
            <a:avLst/>
          </a:prstGeom>
          <a:ln w="3175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0" name="Rektangel 29"/>
          <p:cNvSpPr/>
          <p:nvPr/>
        </p:nvSpPr>
        <p:spPr>
          <a:xfrm>
            <a:off x="4064705" y="6408973"/>
            <a:ext cx="68748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Specific</a:t>
            </a:r>
            <a:r>
              <a:rPr kumimoji="0" lang="sv-SE" sz="14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research </a:t>
            </a:r>
            <a:r>
              <a:rPr kumimoji="0" lang="sv-SE" sz="14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infrastructures</a:t>
            </a:r>
            <a:r>
              <a:rPr lang="sv-SE" sz="1400" dirty="0" smtClean="0">
                <a:solidFill>
                  <a:prstClr val="black"/>
                </a:solidFill>
                <a:latin typeface="Arial" panose="020B0604020202020204" pitchFamily="34" charset="0"/>
              </a:rPr>
              <a:t>, for </a:t>
            </a:r>
            <a:r>
              <a:rPr lang="sv-SE" sz="1400" dirty="0" err="1" smtClean="0">
                <a:solidFill>
                  <a:prstClr val="black"/>
                </a:solidFill>
                <a:latin typeface="Arial" panose="020B0604020202020204" pitchFamily="34" charset="0"/>
              </a:rPr>
              <a:t>example</a:t>
            </a:r>
            <a:r>
              <a:rPr lang="sv-SE" sz="1400" dirty="0" smtClean="0">
                <a:solidFill>
                  <a:prstClr val="black"/>
                </a:solidFill>
                <a:latin typeface="Arial" panose="020B0604020202020204" pitchFamily="34" charset="0"/>
              </a:rPr>
              <a:t> </a:t>
            </a:r>
            <a:r>
              <a:rPr kumimoji="0" lang="sv-SE"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Clarin</a:t>
            </a:r>
            <a:r>
              <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sv-SE"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CESSDA, ELIXIR</a:t>
            </a:r>
            <a:r>
              <a:rPr lang="sv-SE" sz="1400" dirty="0" smtClean="0">
                <a:solidFill>
                  <a:prstClr val="black"/>
                </a:solidFill>
                <a:latin typeface="Arial" panose="020B0604020202020204" pitchFamily="34" charset="0"/>
              </a:rPr>
              <a:t>, etc.</a:t>
            </a:r>
            <a:endParaRPr kumimoji="0" lang="sv-SE"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5" name="Ellips 34"/>
          <p:cNvSpPr/>
          <p:nvPr/>
        </p:nvSpPr>
        <p:spPr>
          <a:xfrm>
            <a:off x="9562861" y="3535051"/>
            <a:ext cx="1464043" cy="690113"/>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National </a:t>
            </a:r>
            <a:r>
              <a:rPr kumimoji="0" lang="sv-SE"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Archives</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6" name="Rak pilkoppling 35"/>
          <p:cNvCxnSpPr>
            <a:endCxn id="35" idx="2"/>
          </p:cNvCxnSpPr>
          <p:nvPr/>
        </p:nvCxnSpPr>
        <p:spPr>
          <a:xfrm>
            <a:off x="7032104" y="3662328"/>
            <a:ext cx="2530757" cy="217780"/>
          </a:xfrm>
          <a:prstGeom prst="straightConnector1">
            <a:avLst/>
          </a:prstGeom>
          <a:ln w="3175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Rak koppling 37"/>
          <p:cNvCxnSpPr/>
          <p:nvPr/>
        </p:nvCxnSpPr>
        <p:spPr>
          <a:xfrm flipH="1">
            <a:off x="8184232" y="3730973"/>
            <a:ext cx="20316" cy="256100"/>
          </a:xfrm>
          <a:prstGeom prst="line">
            <a:avLst/>
          </a:prstGeom>
          <a:ln w="571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1" name="Ellips 40"/>
          <p:cNvSpPr/>
          <p:nvPr/>
        </p:nvSpPr>
        <p:spPr>
          <a:xfrm>
            <a:off x="9594931" y="2468989"/>
            <a:ext cx="2128381" cy="1009802"/>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Higher</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r>
              <a:rPr kumimoji="0" lang="sv-SE"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education</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institutions</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Ellips 41"/>
          <p:cNvSpPr/>
          <p:nvPr/>
        </p:nvSpPr>
        <p:spPr>
          <a:xfrm>
            <a:off x="10409892" y="1888119"/>
            <a:ext cx="1256226" cy="454269"/>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URFI</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Ellips 36"/>
          <p:cNvSpPr/>
          <p:nvPr/>
        </p:nvSpPr>
        <p:spPr>
          <a:xfrm>
            <a:off x="9744698" y="4560831"/>
            <a:ext cx="2183914" cy="77048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white"/>
                </a:solidFill>
                <a:effectLst/>
                <a:uLnTx/>
                <a:uFillTx/>
                <a:latin typeface="Calibri" panose="020F0502020204030204"/>
                <a:ea typeface="+mn-ea"/>
                <a:cs typeface="+mn-cs"/>
              </a:rPr>
              <a:t>S</a:t>
            </a:r>
            <a:r>
              <a:rPr kumimoji="0" lang="sv-SE" sz="1800" b="0" i="0" u="none" strike="noStrike" kern="1200" cap="none" spc="0" normalizeH="0" baseline="0" noProof="0" dirty="0" err="1" smtClean="0">
                <a:ln>
                  <a:noFill/>
                </a:ln>
                <a:solidFill>
                  <a:prstClr val="white"/>
                </a:solidFill>
                <a:effectLst/>
                <a:uLnTx/>
                <a:uFillTx/>
                <a:latin typeface="Calibri" panose="020F0502020204030204"/>
                <a:ea typeface="+mn-ea"/>
                <a:cs typeface="+mn-cs"/>
              </a:rPr>
              <a:t>weCRIS</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709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39857" y="638501"/>
            <a:ext cx="10751999" cy="461665"/>
          </a:xfrm>
        </p:spPr>
        <p:txBody>
          <a:bodyPr/>
          <a:lstStyle/>
          <a:p>
            <a:pPr lvl="0"/>
            <a:r>
              <a:rPr lang="sv-SE" altLang="sv-SE" sz="3200" dirty="0" smtClean="0">
                <a:solidFill>
                  <a:srgbClr val="1F497D"/>
                </a:solidFill>
                <a:latin typeface="Calibri" panose="020F0502020204030204" pitchFamily="34" charset="0"/>
                <a:ea typeface="Calibri" panose="020F0502020204030204" pitchFamily="34" charset="0"/>
                <a:cs typeface="Calibri" panose="020F0502020204030204" pitchFamily="34" charset="0"/>
              </a:rPr>
              <a:t>Eco-system </a:t>
            </a:r>
            <a:r>
              <a:rPr lang="sv-SE" altLang="sv-SE" sz="3200" dirty="0" err="1" smtClean="0">
                <a:solidFill>
                  <a:srgbClr val="1F497D"/>
                </a:solidFill>
                <a:latin typeface="Calibri" panose="020F0502020204030204" pitchFamily="34" charset="0"/>
                <a:ea typeface="Calibri" panose="020F0502020204030204" pitchFamily="34" charset="0"/>
                <a:cs typeface="Calibri" panose="020F0502020204030204" pitchFamily="34" charset="0"/>
              </a:rPr>
              <a:t>connected</a:t>
            </a:r>
            <a:r>
              <a:rPr lang="sv-SE" altLang="sv-SE" sz="3200" dirty="0" smtClean="0">
                <a:solidFill>
                  <a:srgbClr val="1F497D"/>
                </a:solidFill>
                <a:latin typeface="Calibri" panose="020F0502020204030204" pitchFamily="34" charset="0"/>
                <a:ea typeface="Calibri" panose="020F0502020204030204" pitchFamily="34" charset="0"/>
                <a:cs typeface="Calibri" panose="020F0502020204030204" pitchFamily="34" charset="0"/>
              </a:rPr>
              <a:t> to </a:t>
            </a:r>
            <a:r>
              <a:rPr lang="sv-SE" altLang="sv-SE" sz="3200" dirty="0" err="1" smtClean="0">
                <a:solidFill>
                  <a:srgbClr val="1F497D"/>
                </a:solidFill>
                <a:latin typeface="Calibri" panose="020F0502020204030204" pitchFamily="34" charset="0"/>
                <a:ea typeface="Calibri" panose="020F0502020204030204" pitchFamily="34" charset="0"/>
                <a:cs typeface="Calibri" panose="020F0502020204030204" pitchFamily="34" charset="0"/>
              </a:rPr>
              <a:t>open</a:t>
            </a:r>
            <a:r>
              <a:rPr lang="sv-SE" altLang="sv-SE" sz="3200" dirty="0" smtClean="0">
                <a:solidFill>
                  <a:srgbClr val="1F497D"/>
                </a:solidFill>
                <a:latin typeface="Calibri" panose="020F0502020204030204" pitchFamily="34" charset="0"/>
                <a:ea typeface="Calibri" panose="020F0502020204030204" pitchFamily="34" charset="0"/>
                <a:cs typeface="Calibri" panose="020F0502020204030204" pitchFamily="34" charset="0"/>
              </a:rPr>
              <a:t> access to research data – </a:t>
            </a:r>
            <a:r>
              <a:rPr lang="sv-SE" altLang="sv-SE" sz="3200" dirty="0" err="1" smtClean="0">
                <a:solidFill>
                  <a:srgbClr val="1F497D"/>
                </a:solidFill>
                <a:latin typeface="Calibri" panose="020F0502020204030204" pitchFamily="34" charset="0"/>
                <a:ea typeface="Calibri" panose="020F0502020204030204" pitchFamily="34" charset="0"/>
                <a:cs typeface="Calibri" panose="020F0502020204030204" pitchFamily="34" charset="0"/>
              </a:rPr>
              <a:t>nordic</a:t>
            </a:r>
            <a:r>
              <a:rPr lang="sv-SE" altLang="sv-SE" sz="3200" dirty="0" smtClean="0">
                <a:solidFill>
                  <a:srgbClr val="1F497D"/>
                </a:solidFill>
                <a:latin typeface="Calibri" panose="020F0502020204030204" pitchFamily="34" charset="0"/>
                <a:ea typeface="Calibri" panose="020F0502020204030204" pitchFamily="34" charset="0"/>
                <a:cs typeface="Calibri" panose="020F0502020204030204" pitchFamily="34" charset="0"/>
              </a:rPr>
              <a:t>, </a:t>
            </a:r>
            <a:r>
              <a:rPr lang="sv-SE" altLang="sv-SE" sz="3200" dirty="0" err="1">
                <a:solidFill>
                  <a:srgbClr val="1F497D"/>
                </a:solidFill>
                <a:latin typeface="Calibri" panose="020F0502020204030204" pitchFamily="34" charset="0"/>
                <a:ea typeface="Calibri" panose="020F0502020204030204" pitchFamily="34" charset="0"/>
                <a:cs typeface="Calibri" panose="020F0502020204030204" pitchFamily="34" charset="0"/>
              </a:rPr>
              <a:t>E</a:t>
            </a:r>
            <a:r>
              <a:rPr lang="sv-SE" altLang="sv-SE" sz="3200" dirty="0" err="1" smtClean="0">
                <a:solidFill>
                  <a:srgbClr val="1F497D"/>
                </a:solidFill>
                <a:latin typeface="Calibri" panose="020F0502020204030204" pitchFamily="34" charset="0"/>
                <a:ea typeface="Calibri" panose="020F0502020204030204" pitchFamily="34" charset="0"/>
                <a:cs typeface="Calibri" panose="020F0502020204030204" pitchFamily="34" charset="0"/>
              </a:rPr>
              <a:t>uropean</a:t>
            </a:r>
            <a:r>
              <a:rPr lang="sv-SE" altLang="sv-SE" sz="3200" dirty="0" smtClean="0">
                <a:solidFill>
                  <a:srgbClr val="1F497D"/>
                </a:solidFill>
                <a:latin typeface="Calibri" panose="020F0502020204030204" pitchFamily="34" charset="0"/>
                <a:ea typeface="Calibri" panose="020F0502020204030204" pitchFamily="34" charset="0"/>
                <a:cs typeface="Calibri" panose="020F0502020204030204" pitchFamily="34" charset="0"/>
              </a:rPr>
              <a:t>, international </a:t>
            </a:r>
            <a:r>
              <a:rPr lang="sv-SE" altLang="sv-SE" sz="3200" dirty="0" err="1" smtClean="0">
                <a:solidFill>
                  <a:srgbClr val="1F497D"/>
                </a:solidFill>
                <a:latin typeface="Calibri" panose="020F0502020204030204" pitchFamily="34" charset="0"/>
                <a:ea typeface="Calibri" panose="020F0502020204030204" pitchFamily="34" charset="0"/>
                <a:cs typeface="Calibri" panose="020F0502020204030204" pitchFamily="34" charset="0"/>
              </a:rPr>
              <a:t>initiatives</a:t>
            </a:r>
            <a:r>
              <a:rPr lang="sv-SE" altLang="sv-SE" sz="3200" dirty="0" smtClean="0">
                <a:solidFill>
                  <a:srgbClr val="1F497D"/>
                </a:solidFill>
                <a:latin typeface="Calibri" panose="020F0502020204030204" pitchFamily="34" charset="0"/>
                <a:ea typeface="Calibri" panose="020F0502020204030204" pitchFamily="34" charset="0"/>
                <a:cs typeface="Calibri" panose="020F0502020204030204" pitchFamily="34" charset="0"/>
              </a:rPr>
              <a:t> and </a:t>
            </a:r>
            <a:r>
              <a:rPr lang="sv-SE" altLang="sv-SE" sz="3200" dirty="0" err="1" smtClean="0">
                <a:solidFill>
                  <a:srgbClr val="1F497D"/>
                </a:solidFill>
                <a:latin typeface="Calibri" panose="020F0502020204030204" pitchFamily="34" charset="0"/>
                <a:ea typeface="Calibri" panose="020F0502020204030204" pitchFamily="34" charset="0"/>
                <a:cs typeface="Calibri" panose="020F0502020204030204" pitchFamily="34" charset="0"/>
              </a:rPr>
              <a:t>activities</a:t>
            </a:r>
            <a:endParaRPr lang="sv-SE" sz="3200" dirty="0">
              <a:solidFill>
                <a:srgbClr val="1F497D"/>
              </a:solidFill>
              <a:latin typeface="Calibri" panose="020F0502020204030204" pitchFamily="34" charset="0"/>
              <a:ea typeface="Calibri" panose="020F0502020204030204" pitchFamily="34" charset="0"/>
              <a:cs typeface="Calibri" panose="020F0502020204030204" pitchFamily="34" charset="0"/>
            </a:endParaRPr>
          </a:p>
        </p:txBody>
      </p:sp>
      <p:sp>
        <p:nvSpPr>
          <p:cNvPr id="3" name="Platshållare för text 2"/>
          <p:cNvSpPr>
            <a:spLocks noGrp="1"/>
          </p:cNvSpPr>
          <p:nvPr>
            <p:ph type="body" sz="quarter" idx="10"/>
          </p:nvPr>
        </p:nvSpPr>
        <p:spPr>
          <a:xfrm>
            <a:off x="1850640" y="957504"/>
            <a:ext cx="8047126" cy="4951155"/>
          </a:xfrm>
        </p:spPr>
        <p:txBody>
          <a:bodyPr/>
          <a:lstStyle/>
          <a:p>
            <a:endParaRPr lang="sv-SE" dirty="0"/>
          </a:p>
        </p:txBody>
      </p:sp>
      <p:sp>
        <p:nvSpPr>
          <p:cNvPr id="4" name="Ellips 3"/>
          <p:cNvSpPr/>
          <p:nvPr/>
        </p:nvSpPr>
        <p:spPr>
          <a:xfrm>
            <a:off x="4322297" y="3424737"/>
            <a:ext cx="3024336"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VR </a:t>
            </a:r>
            <a:r>
              <a:rPr kumimoji="0" lang="sv-SE" sz="1800" b="0" i="0" u="none" strike="noStrike" kern="1200" cap="none" spc="0" normalizeH="0" baseline="0" noProof="0" dirty="0" err="1">
                <a:ln>
                  <a:noFill/>
                </a:ln>
                <a:solidFill>
                  <a:prstClr val="white"/>
                </a:solidFill>
                <a:effectLst/>
                <a:uLnTx/>
                <a:uFillTx/>
                <a:latin typeface="Calibri" panose="020F0502020204030204"/>
                <a:ea typeface="+mn-ea"/>
                <a:cs typeface="+mn-cs"/>
              </a:rPr>
              <a:t>Open</a:t>
            </a: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 Access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Research Data</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Ellips 6"/>
          <p:cNvSpPr/>
          <p:nvPr/>
        </p:nvSpPr>
        <p:spPr>
          <a:xfrm>
            <a:off x="4609973" y="5133911"/>
            <a:ext cx="2557132" cy="936104"/>
          </a:xfrm>
          <a:prstGeom prst="ellipse">
            <a:avLst/>
          </a:prstGeom>
          <a:solidFill>
            <a:schemeClr val="accent1">
              <a:alpha val="71000"/>
            </a:schemeClr>
          </a:solidFill>
          <a:ln>
            <a:solidFill>
              <a:schemeClr val="accent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VR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err="1" smtClean="0">
                <a:ln>
                  <a:noFill/>
                </a:ln>
                <a:solidFill>
                  <a:prstClr val="white"/>
                </a:solidFill>
                <a:effectLst/>
                <a:uLnTx/>
                <a:uFillTx/>
                <a:latin typeface="Calibri" panose="020F0502020204030204"/>
                <a:ea typeface="+mn-ea"/>
                <a:cs typeface="+mn-cs"/>
              </a:rPr>
              <a:t>Criteria</a:t>
            </a:r>
            <a:r>
              <a:rPr kumimoji="0" lang="sv-SE" sz="1400" b="0" i="0" u="none" strike="noStrike" kern="1200" cap="none" spc="0" normalizeH="0" baseline="0" noProof="0" dirty="0" smtClean="0">
                <a:ln>
                  <a:noFill/>
                </a:ln>
                <a:solidFill>
                  <a:prstClr val="white"/>
                </a:solidFill>
                <a:effectLst/>
                <a:uLnTx/>
                <a:uFillTx/>
                <a:latin typeface="Calibri" panose="020F0502020204030204"/>
                <a:ea typeface="+mn-ea"/>
                <a:cs typeface="+mn-cs"/>
              </a:rPr>
              <a:t> for FAIR</a:t>
            </a:r>
            <a:r>
              <a:rPr lang="sv-SE" sz="1400" dirty="0">
                <a:solidFill>
                  <a:prstClr val="white"/>
                </a:solidFill>
                <a:latin typeface="Calibri" panose="020F0502020204030204"/>
              </a:rPr>
              <a:t> </a:t>
            </a:r>
            <a:r>
              <a:rPr lang="sv-SE" sz="1400" dirty="0" smtClean="0">
                <a:solidFill>
                  <a:prstClr val="white"/>
                </a:solidFill>
                <a:latin typeface="Calibri" panose="020F0502020204030204"/>
              </a:rPr>
              <a:t>research data</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Ellips 7"/>
          <p:cNvSpPr/>
          <p:nvPr/>
        </p:nvSpPr>
        <p:spPr>
          <a:xfrm>
            <a:off x="2542043" y="4804627"/>
            <a:ext cx="1212191" cy="710091"/>
          </a:xfrm>
          <a:prstGeom prst="ellipse">
            <a:avLst/>
          </a:prstGeom>
          <a:solidFill>
            <a:schemeClr val="accent6">
              <a:lumMod val="50000"/>
              <a:alpha val="71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OECD</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1" name="Rak koppling 10"/>
          <p:cNvCxnSpPr/>
          <p:nvPr/>
        </p:nvCxnSpPr>
        <p:spPr>
          <a:xfrm>
            <a:off x="5834465" y="4691620"/>
            <a:ext cx="0" cy="46805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7" name="Ellips 16"/>
          <p:cNvSpPr/>
          <p:nvPr/>
        </p:nvSpPr>
        <p:spPr>
          <a:xfrm>
            <a:off x="2459209" y="1640316"/>
            <a:ext cx="2230609" cy="93610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8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NordForsk</a:t>
            </a:r>
            <a:endParaRPr kumimoji="0" lang="sv-SE" sz="1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29" name="Rektangel med rundade hörn 28"/>
          <p:cNvSpPr/>
          <p:nvPr/>
        </p:nvSpPr>
        <p:spPr>
          <a:xfrm>
            <a:off x="9006470" y="1309228"/>
            <a:ext cx="1410010" cy="331089"/>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GÉANT</a:t>
            </a:r>
          </a:p>
        </p:txBody>
      </p:sp>
      <p:sp>
        <p:nvSpPr>
          <p:cNvPr id="34" name="Ellips 33"/>
          <p:cNvSpPr/>
          <p:nvPr/>
        </p:nvSpPr>
        <p:spPr>
          <a:xfrm>
            <a:off x="4873992" y="1559666"/>
            <a:ext cx="2016224" cy="1008112"/>
          </a:xfrm>
          <a:prstGeom prst="ellipse">
            <a:avLst/>
          </a:prstGeom>
          <a:pattFill prst="wdUpDiag">
            <a:fgClr>
              <a:schemeClr val="accent2">
                <a:lumMod val="50000"/>
              </a:schemeClr>
            </a:fgClr>
            <a:bgClr>
              <a:schemeClr val="accent4">
                <a:lumMod val="50000"/>
              </a:schemeClr>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EOSC</a:t>
            </a:r>
          </a:p>
        </p:txBody>
      </p:sp>
      <p:sp>
        <p:nvSpPr>
          <p:cNvPr id="37" name="Ellips 36"/>
          <p:cNvSpPr/>
          <p:nvPr/>
        </p:nvSpPr>
        <p:spPr>
          <a:xfrm>
            <a:off x="7616867" y="3266196"/>
            <a:ext cx="2453915" cy="91184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Science Europe</a:t>
            </a:r>
          </a:p>
        </p:txBody>
      </p:sp>
      <p:sp>
        <p:nvSpPr>
          <p:cNvPr id="38" name="Ellips 37"/>
          <p:cNvSpPr/>
          <p:nvPr/>
        </p:nvSpPr>
        <p:spPr>
          <a:xfrm>
            <a:off x="6695450" y="2412945"/>
            <a:ext cx="2282041" cy="845960"/>
          </a:xfrm>
          <a:prstGeom prst="ellipse">
            <a:avLst/>
          </a:prstGeom>
          <a:solidFill>
            <a:srgbClr val="002060"/>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PSI</a:t>
            </a:r>
            <a:endParaRPr kumimoji="0" lang="sv-SE"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Ellips 52"/>
          <p:cNvSpPr/>
          <p:nvPr/>
        </p:nvSpPr>
        <p:spPr>
          <a:xfrm>
            <a:off x="7845922" y="4565984"/>
            <a:ext cx="2183914" cy="7704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FAIR data </a:t>
            </a:r>
            <a:r>
              <a:rPr kumimoji="0" lang="sv-SE" sz="1800" b="0" i="0" u="none" strike="noStrike" kern="1200" cap="none" spc="0" normalizeH="0" baseline="0" noProof="0" dirty="0" smtClean="0">
                <a:ln>
                  <a:noFill/>
                </a:ln>
                <a:solidFill>
                  <a:prstClr val="white"/>
                </a:solidFill>
                <a:effectLst/>
                <a:uLnTx/>
                <a:uFillTx/>
                <a:latin typeface="Calibri" panose="020F0502020204030204"/>
                <a:ea typeface="+mn-ea"/>
                <a:cs typeface="+mn-cs"/>
              </a:rPr>
              <a:t>expert </a:t>
            </a:r>
            <a:r>
              <a:rPr kumimoji="0" lang="sv-SE" sz="1800" b="0" i="0" u="none" strike="noStrike" kern="1200" cap="none" spc="0" normalizeH="0" baseline="0" noProof="0" dirty="0" err="1" smtClean="0">
                <a:ln>
                  <a:noFill/>
                </a:ln>
                <a:solidFill>
                  <a:prstClr val="white"/>
                </a:solidFill>
                <a:effectLst/>
                <a:uLnTx/>
                <a:uFillTx/>
                <a:latin typeface="Calibri" panose="020F0502020204030204"/>
                <a:ea typeface="+mn-ea"/>
                <a:cs typeface="+mn-cs"/>
              </a:rPr>
              <a:t>group</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4" name="Ellips 53"/>
          <p:cNvSpPr/>
          <p:nvPr/>
        </p:nvSpPr>
        <p:spPr>
          <a:xfrm>
            <a:off x="2077101" y="3620200"/>
            <a:ext cx="1686574" cy="936104"/>
          </a:xfrm>
          <a:prstGeom prst="ellipse">
            <a:avLst/>
          </a:prstGeom>
          <a:solidFill>
            <a:schemeClr val="accent6">
              <a:lumMod val="50000"/>
              <a:alpha val="71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RDA</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55" name="Rak pilkoppling 54"/>
          <p:cNvCxnSpPr>
            <a:endCxn id="4" idx="2"/>
          </p:cNvCxnSpPr>
          <p:nvPr/>
        </p:nvCxnSpPr>
        <p:spPr>
          <a:xfrm flipV="1">
            <a:off x="3763675" y="4072810"/>
            <a:ext cx="558622" cy="30887"/>
          </a:xfrm>
          <a:prstGeom prst="straightConnector1">
            <a:avLst/>
          </a:prstGeom>
          <a:ln w="3810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5" name="Rak pilkoppling 64"/>
          <p:cNvCxnSpPr>
            <a:stCxn id="4" idx="0"/>
          </p:cNvCxnSpPr>
          <p:nvPr/>
        </p:nvCxnSpPr>
        <p:spPr>
          <a:xfrm flipV="1">
            <a:off x="5834465" y="2576421"/>
            <a:ext cx="9600" cy="848317"/>
          </a:xfrm>
          <a:prstGeom prst="straightConnector1">
            <a:avLst/>
          </a:prstGeom>
          <a:ln w="381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7" name="Rak pilkoppling 66"/>
          <p:cNvCxnSpPr/>
          <p:nvPr/>
        </p:nvCxnSpPr>
        <p:spPr>
          <a:xfrm flipH="1" flipV="1">
            <a:off x="3763675" y="2576421"/>
            <a:ext cx="975972" cy="1054411"/>
          </a:xfrm>
          <a:prstGeom prst="straightConnector1">
            <a:avLst/>
          </a:prstGeom>
          <a:ln w="381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0" name="Rak pilkoppling 69"/>
          <p:cNvCxnSpPr/>
          <p:nvPr/>
        </p:nvCxnSpPr>
        <p:spPr>
          <a:xfrm flipV="1">
            <a:off x="6426222" y="2985136"/>
            <a:ext cx="352475" cy="518881"/>
          </a:xfrm>
          <a:prstGeom prst="straightConnector1">
            <a:avLst/>
          </a:prstGeom>
          <a:ln w="3810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2" name="Rak pilkoppling 71"/>
          <p:cNvCxnSpPr/>
          <p:nvPr/>
        </p:nvCxnSpPr>
        <p:spPr>
          <a:xfrm flipV="1">
            <a:off x="7249952" y="3860994"/>
            <a:ext cx="430225" cy="7233"/>
          </a:xfrm>
          <a:prstGeom prst="straightConnector1">
            <a:avLst/>
          </a:prstGeom>
          <a:ln w="381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4" name="Rak pilkoppling 73"/>
          <p:cNvCxnSpPr/>
          <p:nvPr/>
        </p:nvCxnSpPr>
        <p:spPr>
          <a:xfrm flipH="1" flipV="1">
            <a:off x="7014123" y="4463023"/>
            <a:ext cx="891133" cy="331888"/>
          </a:xfrm>
          <a:prstGeom prst="straightConnector1">
            <a:avLst/>
          </a:prstGeom>
          <a:ln w="38100">
            <a:solidFill>
              <a:schemeClr val="accent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Ellips 78"/>
          <p:cNvSpPr/>
          <p:nvPr/>
        </p:nvSpPr>
        <p:spPr>
          <a:xfrm>
            <a:off x="6695449" y="1126444"/>
            <a:ext cx="2183914" cy="7704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white"/>
                </a:solidFill>
                <a:effectLst/>
                <a:uLnTx/>
                <a:uFillTx/>
                <a:latin typeface="Calibri" panose="020F0502020204030204"/>
                <a:ea typeface="+mn-ea"/>
                <a:cs typeface="+mn-cs"/>
              </a:rPr>
              <a:t>Open</a:t>
            </a: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 Science</a:t>
            </a:r>
          </a:p>
        </p:txBody>
      </p:sp>
      <p:cxnSp>
        <p:nvCxnSpPr>
          <p:cNvPr id="81" name="Rak pilkoppling 80"/>
          <p:cNvCxnSpPr/>
          <p:nvPr/>
        </p:nvCxnSpPr>
        <p:spPr>
          <a:xfrm flipV="1">
            <a:off x="6015857" y="1772817"/>
            <a:ext cx="1234095" cy="1643279"/>
          </a:xfrm>
          <a:prstGeom prst="straightConnector1">
            <a:avLst/>
          </a:prstGeom>
          <a:ln w="381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Rak koppling 84"/>
          <p:cNvCxnSpPr/>
          <p:nvPr/>
        </p:nvCxnSpPr>
        <p:spPr>
          <a:xfrm flipH="1">
            <a:off x="6602459" y="1653660"/>
            <a:ext cx="161335" cy="92976"/>
          </a:xfrm>
          <a:prstGeom prst="line">
            <a:avLst/>
          </a:prstGeom>
          <a:ln w="412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88" name="Ellips 87"/>
          <p:cNvSpPr/>
          <p:nvPr/>
        </p:nvSpPr>
        <p:spPr>
          <a:xfrm>
            <a:off x="7664754" y="5523416"/>
            <a:ext cx="2183914" cy="77048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white"/>
                </a:solidFill>
                <a:effectLst/>
                <a:uLnTx/>
                <a:uFillTx/>
                <a:latin typeface="Calibri" panose="020F0502020204030204"/>
                <a:ea typeface="+mn-ea"/>
                <a:cs typeface="+mn-cs"/>
              </a:rPr>
              <a:t>euroCRIS</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9" name="Rak pilkoppling 88"/>
          <p:cNvCxnSpPr>
            <a:stCxn id="88" idx="1"/>
          </p:cNvCxnSpPr>
          <p:nvPr/>
        </p:nvCxnSpPr>
        <p:spPr>
          <a:xfrm flipH="1" flipV="1">
            <a:off x="6727487" y="4592692"/>
            <a:ext cx="1257095" cy="1043559"/>
          </a:xfrm>
          <a:prstGeom prst="straightConnector1">
            <a:avLst/>
          </a:prstGeom>
          <a:ln w="381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Ellips 27"/>
          <p:cNvSpPr/>
          <p:nvPr/>
        </p:nvSpPr>
        <p:spPr>
          <a:xfrm>
            <a:off x="1724566" y="5360551"/>
            <a:ext cx="881278" cy="636278"/>
          </a:xfrm>
          <a:prstGeom prst="ellipse">
            <a:avLst/>
          </a:prstGeom>
          <a:solidFill>
            <a:schemeClr val="accent6">
              <a:lumMod val="50000"/>
              <a:alpha val="71000"/>
            </a:schemeClr>
          </a:solidFill>
          <a:ln>
            <a:solidFill>
              <a:schemeClr val="accent6">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Calibri" panose="020F0502020204030204"/>
                <a:ea typeface="+mn-ea"/>
                <a:cs typeface="+mn-cs"/>
              </a:rPr>
              <a:t>G8</a:t>
            </a:r>
            <a:endParaRPr kumimoji="0" lang="sv-SE" sz="1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Rektangel med rundade hörn 30"/>
          <p:cNvSpPr/>
          <p:nvPr/>
        </p:nvSpPr>
        <p:spPr>
          <a:xfrm>
            <a:off x="1805027" y="3157284"/>
            <a:ext cx="1496809" cy="371864"/>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NORDUnet</a:t>
            </a:r>
          </a:p>
        </p:txBody>
      </p:sp>
      <p:sp>
        <p:nvSpPr>
          <p:cNvPr id="32" name="Rektangel med rundade hörn 31"/>
          <p:cNvSpPr/>
          <p:nvPr/>
        </p:nvSpPr>
        <p:spPr>
          <a:xfrm>
            <a:off x="9046712" y="2178853"/>
            <a:ext cx="1398462" cy="415602"/>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white"/>
                </a:solidFill>
                <a:effectLst/>
                <a:uLnTx/>
                <a:uFillTx/>
                <a:latin typeface="Calibri" panose="020F0502020204030204"/>
                <a:ea typeface="+mn-ea"/>
                <a:cs typeface="+mn-cs"/>
              </a:rPr>
              <a:t>OpenAIRE</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ktangel med rundade hörn 32"/>
          <p:cNvSpPr/>
          <p:nvPr/>
        </p:nvSpPr>
        <p:spPr>
          <a:xfrm>
            <a:off x="9009144" y="1743276"/>
            <a:ext cx="1398462" cy="330506"/>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PRACE</a:t>
            </a:r>
          </a:p>
        </p:txBody>
      </p:sp>
      <p:sp>
        <p:nvSpPr>
          <p:cNvPr id="35" name="Rektangel med rundade hörn 34"/>
          <p:cNvSpPr/>
          <p:nvPr/>
        </p:nvSpPr>
        <p:spPr>
          <a:xfrm>
            <a:off x="6504176" y="6235519"/>
            <a:ext cx="1210184" cy="477267"/>
          </a:xfrm>
          <a:prstGeom prst="roundRect">
            <a:avLst/>
          </a:prstGeom>
          <a:pattFill prst="wdUpDiag">
            <a:fgClr>
              <a:schemeClr val="tx1">
                <a:lumMod val="65000"/>
                <a:lumOff val="35000"/>
              </a:schemeClr>
            </a:fgClr>
            <a:bgClr>
              <a:schemeClr val="tx2"/>
            </a:bgClr>
          </a:patt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EGI</a:t>
            </a:r>
          </a:p>
        </p:txBody>
      </p:sp>
      <p:sp>
        <p:nvSpPr>
          <p:cNvPr id="36" name="Rektangel med rundade hörn 35"/>
          <p:cNvSpPr/>
          <p:nvPr/>
        </p:nvSpPr>
        <p:spPr>
          <a:xfrm>
            <a:off x="1768702" y="2669803"/>
            <a:ext cx="1496809" cy="371864"/>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NEIC</a:t>
            </a:r>
          </a:p>
        </p:txBody>
      </p:sp>
      <p:sp>
        <p:nvSpPr>
          <p:cNvPr id="39" name="Rektangel med rundade hörn 38"/>
          <p:cNvSpPr/>
          <p:nvPr/>
        </p:nvSpPr>
        <p:spPr>
          <a:xfrm>
            <a:off x="9046712" y="2687914"/>
            <a:ext cx="1398462" cy="414099"/>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rPr>
              <a:t>EUDAT</a:t>
            </a:r>
          </a:p>
        </p:txBody>
      </p:sp>
      <p:sp>
        <p:nvSpPr>
          <p:cNvPr id="41" name="Ellips 40"/>
          <p:cNvSpPr/>
          <p:nvPr/>
        </p:nvSpPr>
        <p:spPr>
          <a:xfrm>
            <a:off x="1594385" y="1530750"/>
            <a:ext cx="814993" cy="64810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NOS</a:t>
            </a:r>
            <a:endParaRPr kumimoji="0" lang="sv-SE"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2" name="Ellips 41"/>
          <p:cNvSpPr/>
          <p:nvPr/>
        </p:nvSpPr>
        <p:spPr>
          <a:xfrm>
            <a:off x="9409061" y="4079049"/>
            <a:ext cx="1229558" cy="549918"/>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white"/>
                </a:solidFill>
                <a:effectLst/>
                <a:uLnTx/>
                <a:uFillTx/>
                <a:latin typeface="Calibri" panose="020F0502020204030204"/>
                <a:ea typeface="+mn-ea"/>
                <a:cs typeface="+mn-cs"/>
              </a:rPr>
              <a:t>eIRG</a:t>
            </a: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43" name="Rak pilkoppling 42"/>
          <p:cNvCxnSpPr>
            <a:stCxn id="42" idx="2"/>
          </p:cNvCxnSpPr>
          <p:nvPr/>
        </p:nvCxnSpPr>
        <p:spPr>
          <a:xfrm flipH="1" flipV="1">
            <a:off x="7290461" y="4169842"/>
            <a:ext cx="2118600" cy="184167"/>
          </a:xfrm>
          <a:prstGeom prst="straightConnector1">
            <a:avLst/>
          </a:prstGeom>
          <a:ln w="38100">
            <a:solidFill>
              <a:schemeClr val="accent1"/>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Ellips 39"/>
          <p:cNvSpPr/>
          <p:nvPr/>
        </p:nvSpPr>
        <p:spPr>
          <a:xfrm>
            <a:off x="4148529" y="2450206"/>
            <a:ext cx="814993" cy="64810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smtClean="0">
                <a:ln>
                  <a:noFill/>
                </a:ln>
                <a:solidFill>
                  <a:srgbClr val="002060"/>
                </a:solidFill>
                <a:effectLst/>
                <a:uLnTx/>
                <a:uFillTx/>
                <a:latin typeface="Calibri" panose="020F0502020204030204"/>
                <a:ea typeface="Calibri" panose="020F0502020204030204" pitchFamily="34" charset="0"/>
                <a:cs typeface="+mn-cs"/>
              </a:rPr>
              <a:t>NOSC</a:t>
            </a:r>
            <a:endParaRPr kumimoji="0" lang="sv-SE" sz="12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64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17709" y="730147"/>
            <a:ext cx="5397816" cy="1015999"/>
          </a:xfrm>
        </p:spPr>
        <p:txBody>
          <a:bodyPr/>
          <a:lstStyle/>
          <a:p>
            <a:r>
              <a:rPr lang="en-GB" dirty="0" smtClean="0"/>
              <a:t>European perspective</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4" name="Platshållare för bildnummer 3"/>
          <p:cNvSpPr>
            <a:spLocks noGrp="1"/>
          </p:cNvSpPr>
          <p:nvPr>
            <p:ph type="sldNum" sz="quarter" idx="12"/>
          </p:nvPr>
        </p:nvSpPr>
        <p:spPr/>
        <p:txBody>
          <a:bodyPr/>
          <a:lstStyle/>
          <a:p>
            <a:fld id="{E8645303-2AAE-45D1-913A-B06AE6474513}" type="slidenum">
              <a:rPr lang="sv-SE" smtClean="0"/>
              <a:t>7</a:t>
            </a:fld>
            <a:endParaRPr lang="sv-SE" dirty="0"/>
          </a:p>
        </p:txBody>
      </p:sp>
      <p:sp>
        <p:nvSpPr>
          <p:cNvPr id="6" name="Platshållare för text 5"/>
          <p:cNvSpPr>
            <a:spLocks noGrp="1"/>
          </p:cNvSpPr>
          <p:nvPr>
            <p:ph type="body" sz="quarter" idx="15"/>
          </p:nvPr>
        </p:nvSpPr>
        <p:spPr/>
        <p:txBody>
          <a:bodyPr/>
          <a:lstStyle/>
          <a:p>
            <a:endParaRPr lang="sv-SE"/>
          </a:p>
        </p:txBody>
      </p:sp>
      <p:sp>
        <p:nvSpPr>
          <p:cNvPr id="7" name="Platshållare för text 6"/>
          <p:cNvSpPr>
            <a:spLocks noGrp="1"/>
          </p:cNvSpPr>
          <p:nvPr>
            <p:ph type="body" sz="quarter" idx="16"/>
          </p:nvPr>
        </p:nvSpPr>
        <p:spPr>
          <a:xfrm>
            <a:off x="517709" y="1315104"/>
            <a:ext cx="5412650" cy="3377475"/>
          </a:xfrm>
        </p:spPr>
        <p:txBody>
          <a:bodyPr/>
          <a:lstStyle/>
          <a:p>
            <a:pPr marL="0" indent="0">
              <a:buNone/>
            </a:pPr>
            <a:r>
              <a:rPr lang="en-US" sz="1600" b="1" dirty="0"/>
              <a:t>The Swedish Research Council is the national point of reference for open </a:t>
            </a:r>
            <a:r>
              <a:rPr lang="en-US" sz="1600" b="1" dirty="0" smtClean="0"/>
              <a:t>access (NPR). </a:t>
            </a:r>
            <a:r>
              <a:rPr lang="en-US" sz="1600" dirty="0" smtClean="0"/>
              <a:t>The </a:t>
            </a:r>
            <a:r>
              <a:rPr lang="en-US" sz="1600" dirty="0"/>
              <a:t>European Commission has issued a recommendation on access to research data and preservation of scientific information. The Swedish Research Council </a:t>
            </a:r>
            <a:r>
              <a:rPr lang="en-US" sz="1600" dirty="0" smtClean="0"/>
              <a:t>is NPR, coordinating </a:t>
            </a:r>
            <a:r>
              <a:rPr lang="en-US" sz="1600" dirty="0"/>
              <a:t>the measures stated in the recommendation nationally and report on the work done in Sweden to the European Commission – and vice versa.</a:t>
            </a:r>
          </a:p>
          <a:p>
            <a:pPr marL="0" indent="0">
              <a:buNone/>
            </a:pPr>
            <a:r>
              <a:rPr lang="sv-SE" sz="1600" b="1" dirty="0" err="1" smtClean="0"/>
              <a:t>European</a:t>
            </a:r>
            <a:r>
              <a:rPr lang="sv-SE" sz="1600" b="1" dirty="0" smtClean="0"/>
              <a:t> </a:t>
            </a:r>
            <a:r>
              <a:rPr lang="sv-SE" sz="1600" b="1" dirty="0" err="1"/>
              <a:t>Open</a:t>
            </a:r>
            <a:r>
              <a:rPr lang="sv-SE" sz="1600" b="1" dirty="0"/>
              <a:t> Science Cloud, EOSC</a:t>
            </a:r>
            <a:r>
              <a:rPr lang="sv-SE" sz="1600" dirty="0"/>
              <a:t>, </a:t>
            </a:r>
            <a:r>
              <a:rPr lang="en-US" sz="1600" dirty="0" smtClean="0"/>
              <a:t>is </a:t>
            </a:r>
            <a:r>
              <a:rPr lang="en-US" sz="1600" dirty="0"/>
              <a:t>an initiative from the European Commission for a joint, open and virtual environment for supplying services for storage, management, sharing, analysis and use of research data. The initiative is based on the vision of an open and accessible innovation and science society – in Europe and globally. Among the stakeholders are researchers and research networks, but also research infrastructures, research funding bodies, service providers, higher education institutions and other institutions.</a:t>
            </a:r>
            <a:endParaRPr lang="sv-SE" sz="1600" dirty="0" smtClean="0"/>
          </a:p>
          <a:p>
            <a:pPr marL="0" indent="0">
              <a:buNone/>
            </a:pPr>
            <a:endParaRPr lang="sv-SE" dirty="0" smtClean="0"/>
          </a:p>
          <a:p>
            <a:pPr marL="0" indent="0">
              <a:buNone/>
            </a:pPr>
            <a:endParaRPr lang="sv-SE" dirty="0"/>
          </a:p>
        </p:txBody>
      </p:sp>
      <p:pic>
        <p:nvPicPr>
          <p:cNvPr id="8" name="Platshållare för bild 11"/>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7459" r="17459"/>
          <a:stretch>
            <a:fillRect/>
          </a:stretch>
        </p:blipFill>
        <p:spPr/>
      </p:pic>
    </p:spTree>
    <p:extLst>
      <p:ext uri="{BB962C8B-B14F-4D97-AF65-F5344CB8AC3E}">
        <p14:creationId xmlns:p14="http://schemas.microsoft.com/office/powerpoint/2010/main" val="2854363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52464" y="860698"/>
            <a:ext cx="5397816" cy="1015999"/>
          </a:xfrm>
        </p:spPr>
        <p:txBody>
          <a:bodyPr/>
          <a:lstStyle/>
          <a:p>
            <a:pPr lvl="0"/>
            <a:r>
              <a:rPr lang="sv-SE" dirty="0" smtClean="0"/>
              <a:t>Data management and FAIR</a:t>
            </a:r>
            <a:endParaRPr lang="sv-SE" dirty="0"/>
          </a:p>
        </p:txBody>
      </p:sp>
      <p:sp>
        <p:nvSpPr>
          <p:cNvPr id="3" name="Platshållare för sidfot 2"/>
          <p:cNvSpPr>
            <a:spLocks noGrp="1"/>
          </p:cNvSpPr>
          <p:nvPr>
            <p:ph type="ftr" sz="quarter" idx="11"/>
          </p:nvPr>
        </p:nvSpPr>
        <p:spPr/>
        <p:txBody>
          <a:bodyPr/>
          <a:lstStyle/>
          <a:p>
            <a:r>
              <a:rPr lang="sv-SE" dirty="0"/>
              <a:t>Öppen tillgång till forskningsdata </a:t>
            </a:r>
          </a:p>
        </p:txBody>
      </p:sp>
      <p:sp>
        <p:nvSpPr>
          <p:cNvPr id="4" name="Platshållare för bildnummer 3"/>
          <p:cNvSpPr>
            <a:spLocks noGrp="1"/>
          </p:cNvSpPr>
          <p:nvPr>
            <p:ph type="sldNum" sz="quarter" idx="12"/>
          </p:nvPr>
        </p:nvSpPr>
        <p:spPr/>
        <p:txBody>
          <a:bodyPr/>
          <a:lstStyle/>
          <a:p>
            <a:fld id="{E8645303-2AAE-45D1-913A-B06AE6474513}" type="slidenum">
              <a:rPr lang="sv-SE" smtClean="0"/>
              <a:t>8</a:t>
            </a:fld>
            <a:endParaRPr lang="sv-SE" dirty="0"/>
          </a:p>
        </p:txBody>
      </p:sp>
      <p:sp>
        <p:nvSpPr>
          <p:cNvPr id="7" name="Platshållare för text 6"/>
          <p:cNvSpPr>
            <a:spLocks noGrp="1"/>
          </p:cNvSpPr>
          <p:nvPr>
            <p:ph type="body" sz="quarter" idx="16"/>
          </p:nvPr>
        </p:nvSpPr>
        <p:spPr>
          <a:xfrm>
            <a:off x="637630" y="2166494"/>
            <a:ext cx="5412650" cy="3377475"/>
          </a:xfrm>
        </p:spPr>
        <p:txBody>
          <a:bodyPr/>
          <a:lstStyle/>
          <a:p>
            <a:pPr marL="0" indent="0">
              <a:buNone/>
            </a:pPr>
            <a:r>
              <a:rPr lang="sv-SE" b="1" dirty="0" smtClean="0"/>
              <a:t>FAIR</a:t>
            </a:r>
            <a:r>
              <a:rPr lang="sv-SE" dirty="0" smtClean="0"/>
              <a:t> </a:t>
            </a:r>
            <a:r>
              <a:rPr lang="sv-SE" dirty="0"/>
              <a:t>(</a:t>
            </a:r>
            <a:r>
              <a:rPr lang="sv-SE" b="1" dirty="0" err="1" smtClean="0"/>
              <a:t>F</a:t>
            </a:r>
            <a:r>
              <a:rPr lang="sv-SE" dirty="0" err="1" smtClean="0"/>
              <a:t>indable</a:t>
            </a:r>
            <a:r>
              <a:rPr lang="sv-SE" dirty="0"/>
              <a:t>, </a:t>
            </a:r>
            <a:r>
              <a:rPr lang="sv-SE" b="1" dirty="0" err="1"/>
              <a:t>A</a:t>
            </a:r>
            <a:r>
              <a:rPr lang="sv-SE" dirty="0" err="1"/>
              <a:t>ccessible</a:t>
            </a:r>
            <a:r>
              <a:rPr lang="sv-SE" dirty="0"/>
              <a:t>, </a:t>
            </a:r>
            <a:r>
              <a:rPr lang="sv-SE" b="1" dirty="0"/>
              <a:t>I</a:t>
            </a:r>
            <a:r>
              <a:rPr lang="sv-SE" dirty="0"/>
              <a:t>nteroperable och </a:t>
            </a:r>
            <a:r>
              <a:rPr lang="sv-SE" b="1" dirty="0" err="1" smtClean="0"/>
              <a:t>R</a:t>
            </a:r>
            <a:r>
              <a:rPr lang="sv-SE" dirty="0" err="1" smtClean="0"/>
              <a:t>eusable</a:t>
            </a:r>
            <a:r>
              <a:rPr lang="sv-SE" dirty="0" smtClean="0"/>
              <a:t>).</a:t>
            </a:r>
          </a:p>
          <a:p>
            <a:pPr marL="0" indent="0">
              <a:buNone/>
            </a:pPr>
            <a:r>
              <a:rPr lang="en-US" b="1" dirty="0"/>
              <a:t>Criteria for FAIR research data</a:t>
            </a:r>
          </a:p>
          <a:p>
            <a:r>
              <a:rPr lang="en-US" dirty="0"/>
              <a:t>In 2017, the Swedish Research Council received an assignment from the Government to produce criteria for assessing how research data that have wholly or partly been produced using public funds fulfil the FAIR principles. The criteria we have produced can also be used to support researchers in their planning and conduct of research and data management according to FAIR.</a:t>
            </a:r>
          </a:p>
        </p:txBody>
      </p:sp>
      <p:sp>
        <p:nvSpPr>
          <p:cNvPr id="9" name="Platshållare för text 6"/>
          <p:cNvSpPr>
            <a:spLocks noGrp="1"/>
          </p:cNvSpPr>
          <p:nvPr>
            <p:ph type="body" sz="quarter" idx="16"/>
          </p:nvPr>
        </p:nvSpPr>
        <p:spPr>
          <a:xfrm>
            <a:off x="6639569" y="1540187"/>
            <a:ext cx="4754423" cy="3377475"/>
          </a:xfrm>
        </p:spPr>
        <p:txBody>
          <a:bodyPr/>
          <a:lstStyle/>
          <a:p>
            <a:r>
              <a:rPr lang="en-US" dirty="0" smtClean="0"/>
              <a:t>criteria </a:t>
            </a:r>
            <a:r>
              <a:rPr lang="en-US" dirty="0"/>
              <a:t>for each one of the 15 FAIR principles</a:t>
            </a:r>
          </a:p>
          <a:p>
            <a:r>
              <a:rPr lang="en-US" dirty="0"/>
              <a:t>guidance for </a:t>
            </a:r>
            <a:r>
              <a:rPr lang="en-US" dirty="0" smtClean="0"/>
              <a:t>compliance</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r>
              <a:rPr lang="en-US" dirty="0" smtClean="0"/>
              <a:t>FAIR </a:t>
            </a:r>
            <a:r>
              <a:rPr lang="en-US" dirty="0"/>
              <a:t>is supporting  good data </a:t>
            </a:r>
            <a:r>
              <a:rPr lang="en-US" dirty="0" smtClean="0"/>
              <a:t>management.</a:t>
            </a:r>
            <a:r>
              <a:rPr lang="en-US" dirty="0"/>
              <a:t/>
            </a:r>
            <a:br>
              <a:rPr lang="en-US" dirty="0"/>
            </a:br>
            <a:endParaRPr lang="sv-SE" dirty="0"/>
          </a:p>
        </p:txBody>
      </p:sp>
    </p:spTree>
    <p:extLst>
      <p:ext uri="{BB962C8B-B14F-4D97-AF65-F5344CB8AC3E}">
        <p14:creationId xmlns:p14="http://schemas.microsoft.com/office/powerpoint/2010/main" val="4071494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8099" y="763450"/>
            <a:ext cx="11003827" cy="1015999"/>
          </a:xfrm>
        </p:spPr>
        <p:txBody>
          <a:bodyPr/>
          <a:lstStyle/>
          <a:p>
            <a:pPr lvl="0"/>
            <a:r>
              <a:rPr lang="sv-SE" dirty="0" smtClean="0"/>
              <a:t>FAIR-</a:t>
            </a:r>
            <a:r>
              <a:rPr lang="sv-SE" dirty="0" err="1" smtClean="0"/>
              <a:t>criteria</a:t>
            </a:r>
            <a:r>
              <a:rPr lang="sv-SE" dirty="0" smtClean="0"/>
              <a:t> </a:t>
            </a:r>
            <a:endParaRPr lang="sv-SE" dirty="0"/>
          </a:p>
        </p:txBody>
      </p:sp>
      <p:sp>
        <p:nvSpPr>
          <p:cNvPr id="3" name="Platshållare för sidfot 2"/>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1000" b="0" i="0" u="none" strike="noStrike" kern="1200" cap="none" spc="0" normalizeH="0" baseline="0" noProof="0" dirty="0">
                <a:ln>
                  <a:noFill/>
                </a:ln>
                <a:solidFill>
                  <a:prstClr val="black"/>
                </a:solidFill>
                <a:effectLst/>
                <a:uLnTx/>
                <a:uFillTx/>
                <a:latin typeface="Arial"/>
                <a:ea typeface="+mn-ea"/>
                <a:cs typeface="+mn-cs"/>
              </a:rPr>
              <a:t>Öppen tillgång till forskningsdata </a:t>
            </a:r>
          </a:p>
        </p:txBody>
      </p:sp>
      <p:sp>
        <p:nvSpPr>
          <p:cNvPr id="4" name="Platshållare för bildnumm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645303-2AAE-45D1-913A-B06AE6474513}" type="slidenum">
              <a:rPr kumimoji="0" lang="sv-SE" sz="1000" b="0" i="0" u="none" strike="noStrike" kern="1200" cap="none" spc="0" normalizeH="0" baseline="0" noProof="0" smtClean="0">
                <a:ln>
                  <a:noFill/>
                </a:ln>
                <a:solidFill>
                  <a:prstClr val="black"/>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sv-SE" sz="1000" b="0" i="0" u="none" strike="noStrike" kern="1200" cap="none" spc="0" normalizeH="0" baseline="0" noProof="0" dirty="0">
              <a:ln>
                <a:noFill/>
              </a:ln>
              <a:solidFill>
                <a:prstClr val="black"/>
              </a:solidFill>
              <a:effectLst/>
              <a:uLnTx/>
              <a:uFillTx/>
              <a:latin typeface="Arial"/>
              <a:ea typeface="+mn-ea"/>
              <a:cs typeface="+mn-cs"/>
            </a:endParaRPr>
          </a:p>
        </p:txBody>
      </p:sp>
      <p:pic>
        <p:nvPicPr>
          <p:cNvPr id="8" name="Platshållare för bild 7"/>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13817" b="13817"/>
          <a:stretch>
            <a:fillRect/>
          </a:stretch>
        </p:blipFill>
        <p:spPr>
          <a:xfrm>
            <a:off x="1449529" y="1913642"/>
            <a:ext cx="3949286" cy="4038369"/>
          </a:xfrm>
        </p:spPr>
      </p:pic>
      <p:sp>
        <p:nvSpPr>
          <p:cNvPr id="7" name="Platshållare för text 6"/>
          <p:cNvSpPr>
            <a:spLocks noGrp="1"/>
          </p:cNvSpPr>
          <p:nvPr>
            <p:ph type="body" sz="quarter" idx="16"/>
          </p:nvPr>
        </p:nvSpPr>
        <p:spPr>
          <a:xfrm>
            <a:off x="4101273" y="763450"/>
            <a:ext cx="8945258" cy="3444430"/>
          </a:xfrm>
        </p:spPr>
        <p:txBody>
          <a:bodyPr/>
          <a:lstStyle/>
          <a:p>
            <a:pPr marL="162000" lvl="1" indent="0">
              <a:buNone/>
            </a:pPr>
            <a:r>
              <a:rPr lang="sv-SE" dirty="0" err="1" smtClean="0"/>
              <a:t>Reports</a:t>
            </a:r>
            <a:r>
              <a:rPr lang="sv-SE" dirty="0" smtClean="0"/>
              <a:t> from the Swedish Research Council and the National </a:t>
            </a:r>
            <a:r>
              <a:rPr lang="sv-SE" dirty="0" err="1" smtClean="0"/>
              <a:t>Library</a:t>
            </a:r>
            <a:r>
              <a:rPr lang="sv-SE" dirty="0" smtClean="0"/>
              <a:t>.</a:t>
            </a:r>
          </a:p>
        </p:txBody>
      </p:sp>
      <p:pic>
        <p:nvPicPr>
          <p:cNvPr id="5" name="Bildobjekt 4"/>
          <p:cNvPicPr>
            <a:picLocks noChangeAspect="1"/>
          </p:cNvPicPr>
          <p:nvPr/>
        </p:nvPicPr>
        <p:blipFill>
          <a:blip r:embed="rId3"/>
          <a:stretch>
            <a:fillRect/>
          </a:stretch>
        </p:blipFill>
        <p:spPr>
          <a:xfrm>
            <a:off x="6891562" y="1336838"/>
            <a:ext cx="3364680" cy="4761447"/>
          </a:xfrm>
          <a:prstGeom prst="rect">
            <a:avLst/>
          </a:prstGeom>
        </p:spPr>
      </p:pic>
      <p:sp>
        <p:nvSpPr>
          <p:cNvPr id="6" name="textruta 5"/>
          <p:cNvSpPr txBox="1"/>
          <p:nvPr/>
        </p:nvSpPr>
        <p:spPr>
          <a:xfrm>
            <a:off x="6040582" y="6262255"/>
            <a:ext cx="3629891" cy="123111"/>
          </a:xfrm>
          <a:prstGeom prst="rect">
            <a:avLst/>
          </a:prstGeom>
          <a:noFill/>
        </p:spPr>
        <p:txBody>
          <a:bodyPr wrap="square" lIns="0" tIns="0" rIns="0" bIns="0" rtlCol="0">
            <a:spAutoFit/>
          </a:bodyPr>
          <a:lstStyle/>
          <a:p>
            <a:pPr algn="l"/>
            <a:r>
              <a:rPr lang="sv-SE" sz="800" dirty="0" smtClean="0"/>
              <a:t>CC-BY, Kungliga biblioteket.</a:t>
            </a:r>
          </a:p>
        </p:txBody>
      </p:sp>
    </p:spTree>
    <p:extLst>
      <p:ext uri="{BB962C8B-B14F-4D97-AF65-F5344CB8AC3E}">
        <p14:creationId xmlns:p14="http://schemas.microsoft.com/office/powerpoint/2010/main" val="3074318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Vetenskapsrådet_2018">
  <a:themeElements>
    <a:clrScheme name="Vetenskapsrådet">
      <a:dk1>
        <a:sysClr val="windowText" lastClr="000000"/>
      </a:dk1>
      <a:lt1>
        <a:sysClr val="window" lastClr="FFFFFF"/>
      </a:lt1>
      <a:dk2>
        <a:srgbClr val="8B8477"/>
      </a:dk2>
      <a:lt2>
        <a:srgbClr val="F0EDE8"/>
      </a:lt2>
      <a:accent1>
        <a:srgbClr val="0D2172"/>
      </a:accent1>
      <a:accent2>
        <a:srgbClr val="C90000"/>
      </a:accent2>
      <a:accent3>
        <a:srgbClr val="610000"/>
      </a:accent3>
      <a:accent4>
        <a:srgbClr val="FF9C00"/>
      </a:accent4>
      <a:accent5>
        <a:srgbClr val="00988C"/>
      </a:accent5>
      <a:accent6>
        <a:srgbClr val="D900EC"/>
      </a:accent6>
      <a:hlink>
        <a:srgbClr val="0D2172"/>
      </a:hlink>
      <a:folHlink>
        <a:srgbClr val="0D2172"/>
      </a:folHlink>
    </a:clrScheme>
    <a:fontScheme name="Vetenskapsrådet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Vetenskapsradet2018_pptmallnr2" id="{78AAD516-C2EC-4444-93AB-70CAEF993AB7}" vid="{C3263C1F-87AA-496B-8B6A-32369C1AF81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Vetenskapsrådet_2018">
  <a:themeElements>
    <a:clrScheme name="Vetenskapsrådet">
      <a:dk1>
        <a:sysClr val="windowText" lastClr="000000"/>
      </a:dk1>
      <a:lt1>
        <a:sysClr val="window" lastClr="FFFFFF"/>
      </a:lt1>
      <a:dk2>
        <a:srgbClr val="8B8477"/>
      </a:dk2>
      <a:lt2>
        <a:srgbClr val="F0EDE8"/>
      </a:lt2>
      <a:accent1>
        <a:srgbClr val="0D2172"/>
      </a:accent1>
      <a:accent2>
        <a:srgbClr val="C90000"/>
      </a:accent2>
      <a:accent3>
        <a:srgbClr val="610000"/>
      </a:accent3>
      <a:accent4>
        <a:srgbClr val="FF9C00"/>
      </a:accent4>
      <a:accent5>
        <a:srgbClr val="00988C"/>
      </a:accent5>
      <a:accent6>
        <a:srgbClr val="D900EC"/>
      </a:accent6>
      <a:hlink>
        <a:srgbClr val="0D2172"/>
      </a:hlink>
      <a:folHlink>
        <a:srgbClr val="0D2172"/>
      </a:folHlink>
    </a:clrScheme>
    <a:fontScheme name="Vetenskapsrådet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Registerforskning2018" id="{04D7BBBF-AE62-41F0-971E-20FC6ACA92A8}" vid="{1AF7F9DB-B8F0-41C6-A7C3-B263F841B2CB}"/>
    </a:ext>
  </a:extLst>
</a:theme>
</file>

<file path=ppt/theme/theme4.xml><?xml version="1.0" encoding="utf-8"?>
<a:theme xmlns:a="http://schemas.openxmlformats.org/drawingml/2006/main" name="Office-tema">
  <a:themeElements>
    <a:clrScheme name="Vetenskapsrådet">
      <a:dk1>
        <a:sysClr val="windowText" lastClr="000000"/>
      </a:dk1>
      <a:lt1>
        <a:sysClr val="window" lastClr="FFFFFF"/>
      </a:lt1>
      <a:dk2>
        <a:srgbClr val="8B8477"/>
      </a:dk2>
      <a:lt2>
        <a:srgbClr val="F0EDE8"/>
      </a:lt2>
      <a:accent1>
        <a:srgbClr val="0D2172"/>
      </a:accent1>
      <a:accent2>
        <a:srgbClr val="C90000"/>
      </a:accent2>
      <a:accent3>
        <a:srgbClr val="610000"/>
      </a:accent3>
      <a:accent4>
        <a:srgbClr val="FF9C00"/>
      </a:accent4>
      <a:accent5>
        <a:srgbClr val="00988C"/>
      </a:accent5>
      <a:accent6>
        <a:srgbClr val="D900EC"/>
      </a:accent6>
      <a:hlink>
        <a:srgbClr val="0D2172"/>
      </a:hlink>
      <a:folHlink>
        <a:srgbClr val="0D2172"/>
      </a:folHlink>
    </a:clrScheme>
    <a:fontScheme name="Vetenskapsrådet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Vetenskapsrådet">
      <a:dk1>
        <a:sysClr val="windowText" lastClr="000000"/>
      </a:dk1>
      <a:lt1>
        <a:sysClr val="window" lastClr="FFFFFF"/>
      </a:lt1>
      <a:dk2>
        <a:srgbClr val="8B8477"/>
      </a:dk2>
      <a:lt2>
        <a:srgbClr val="F0EDE8"/>
      </a:lt2>
      <a:accent1>
        <a:srgbClr val="0D2172"/>
      </a:accent1>
      <a:accent2>
        <a:srgbClr val="C90000"/>
      </a:accent2>
      <a:accent3>
        <a:srgbClr val="610000"/>
      </a:accent3>
      <a:accent4>
        <a:srgbClr val="FF9C00"/>
      </a:accent4>
      <a:accent5>
        <a:srgbClr val="00988C"/>
      </a:accent5>
      <a:accent6>
        <a:srgbClr val="D900EC"/>
      </a:accent6>
      <a:hlink>
        <a:srgbClr val="0D2172"/>
      </a:hlink>
      <a:folHlink>
        <a:srgbClr val="0D2172"/>
      </a:folHlink>
    </a:clrScheme>
    <a:fontScheme name="Vetenskapsrådet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Vetenskapsrådet presentation</Template>
  <TotalTime>1204</TotalTime>
  <Words>1418</Words>
  <Application>Microsoft Office PowerPoint</Application>
  <PresentationFormat>Bredbild</PresentationFormat>
  <Paragraphs>179</Paragraphs>
  <Slides>16</Slides>
  <Notes>0</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16</vt:i4>
      </vt:variant>
    </vt:vector>
  </HeadingPairs>
  <TitlesOfParts>
    <vt:vector size="24" baseType="lpstr">
      <vt:lpstr>Arial</vt:lpstr>
      <vt:lpstr>Calibri</vt:lpstr>
      <vt:lpstr>Calibri Light</vt:lpstr>
      <vt:lpstr>Times New Roman</vt:lpstr>
      <vt:lpstr>Wingdings</vt:lpstr>
      <vt:lpstr>Vetenskapsrådet_2018</vt:lpstr>
      <vt:lpstr>Office-tema</vt:lpstr>
      <vt:lpstr>1_Vetenskapsrådet_2018</vt:lpstr>
      <vt:lpstr>Swedish Research Council and national coordination of open access to research data  Sanja Halling 2019-05-16 </vt:lpstr>
      <vt:lpstr>National coordination of open access to research data</vt:lpstr>
      <vt:lpstr>Open data in research </vt:lpstr>
      <vt:lpstr>PowerPoint-presentation</vt:lpstr>
      <vt:lpstr>Eco-system connected to open access to research data - Sweden</vt:lpstr>
      <vt:lpstr>Eco-system connected to open access to research data – nordic, European, international initiatives and activities</vt:lpstr>
      <vt:lpstr>European perspective</vt:lpstr>
      <vt:lpstr>Data management and FAIR</vt:lpstr>
      <vt:lpstr>FAIR-criteria </vt:lpstr>
      <vt:lpstr>Register Utiliser Tool (RUT) </vt:lpstr>
      <vt:lpstr>Data Management Plans</vt:lpstr>
      <vt:lpstr>A working group on data management plans</vt:lpstr>
      <vt:lpstr>A data management plan – central parts  </vt:lpstr>
      <vt:lpstr>PowerPoint-presentation</vt:lpstr>
      <vt:lpstr>A tool for data management plans </vt:lpstr>
      <vt:lpstr>Thank you for your attention!  sanja.halling@vr.se openscience@vr.se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 dold sida, visas inte vid utskrift</dc:title>
  <dc:creator>Sanja Halling</dc:creator>
  <cp:lastModifiedBy>Sanja Halling</cp:lastModifiedBy>
  <cp:revision>135</cp:revision>
  <dcterms:created xsi:type="dcterms:W3CDTF">2019-01-09T08:21:36Z</dcterms:created>
  <dcterms:modified xsi:type="dcterms:W3CDTF">2019-05-16T04:22:17Z</dcterms:modified>
</cp:coreProperties>
</file>