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3" r:id="rId2"/>
  </p:sldMasterIdLst>
  <p:notesMasterIdLst>
    <p:notesMasterId r:id="rId24"/>
  </p:notesMasterIdLst>
  <p:sldIdLst>
    <p:sldId id="257" r:id="rId3"/>
    <p:sldId id="314" r:id="rId4"/>
    <p:sldId id="276" r:id="rId5"/>
    <p:sldId id="272" r:id="rId6"/>
    <p:sldId id="265" r:id="rId7"/>
    <p:sldId id="285" r:id="rId8"/>
    <p:sldId id="286" r:id="rId9"/>
    <p:sldId id="274" r:id="rId10"/>
    <p:sldId id="316" r:id="rId11"/>
    <p:sldId id="317" r:id="rId12"/>
    <p:sldId id="262" r:id="rId13"/>
    <p:sldId id="318" r:id="rId14"/>
    <p:sldId id="319" r:id="rId15"/>
    <p:sldId id="320" r:id="rId16"/>
    <p:sldId id="321" r:id="rId17"/>
    <p:sldId id="278" r:id="rId18"/>
    <p:sldId id="279" r:id="rId19"/>
    <p:sldId id="280" r:id="rId20"/>
    <p:sldId id="324" r:id="rId21"/>
    <p:sldId id="322" r:id="rId22"/>
    <p:sldId id="325" r:id="rId23"/>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3954" autoAdjust="0"/>
  </p:normalViewPr>
  <p:slideViewPr>
    <p:cSldViewPr snapToGrid="0" snapToObjects="1">
      <p:cViewPr varScale="1">
        <p:scale>
          <a:sx n="99" d="100"/>
          <a:sy n="99" d="100"/>
        </p:scale>
        <p:origin x="146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EE0B32-216E-A94E-BFA0-4AB508BBBE15}" type="datetimeFigureOut">
              <a:rPr lang="en-US" smtClean="0"/>
              <a:t>5/16/19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559466-894E-DC45-8F6D-867A7AD98D55}" type="slidenum">
              <a:rPr lang="en-GB" smtClean="0"/>
              <a:t>‹#›</a:t>
            </a:fld>
            <a:endParaRPr lang="en-GB"/>
          </a:p>
        </p:txBody>
      </p:sp>
    </p:spTree>
    <p:extLst>
      <p:ext uri="{BB962C8B-B14F-4D97-AF65-F5344CB8AC3E}">
        <p14:creationId xmlns:p14="http://schemas.microsoft.com/office/powerpoint/2010/main" val="8010617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xfrm>
            <a:off x="1143000" y="685800"/>
            <a:ext cx="4572000" cy="3429000"/>
          </a:xfrm>
          <a:ln/>
        </p:spPr>
      </p:sp>
      <p:sp>
        <p:nvSpPr>
          <p:cNvPr id="993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atin typeface="Arial" charset="0"/>
                <a:ea typeface="ＭＳ Ｐゴシック" charset="0"/>
                <a:cs typeface="ＭＳ Ｐゴシック" charset="0"/>
              </a:rPr>
              <a:t>Data som kjernen I forsking</a:t>
            </a: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338B6F-E140-FC4C-AD28-2600EED4CDA2}" type="slidenum">
              <a:rPr lang="en-US" sz="1200">
                <a:solidFill>
                  <a:prstClr val="black"/>
                </a:solidFill>
              </a:rPr>
              <a:pPr eaLnBrk="1" hangingPunct="1"/>
              <a:t>1</a:t>
            </a:fld>
            <a:endParaRPr lang="en-US"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dirty="0"/>
              <a:t>‘Good data management’</a:t>
            </a:r>
            <a:r>
              <a:rPr lang="en-US" sz="1200" baseline="0" dirty="0"/>
              <a:t> </a:t>
            </a:r>
            <a:r>
              <a:rPr lang="en-US" sz="1200" dirty="0"/>
              <a:t>is not a goal in itself, but rather is the key conduit leading to knowledge discovery and innovation, and to subsequent data and knowledge integration and reuse by the community after the data publication process</a:t>
            </a:r>
          </a:p>
          <a:p>
            <a:pPr marL="342900" indent="-342900">
              <a:buFont typeface="Arial"/>
              <a:buChar char="•"/>
            </a:pPr>
            <a:r>
              <a:rPr lang="en-US" sz="1200" dirty="0"/>
              <a:t>Unfortunately, the existing digital ecosystem surrounding scholarly data publication prevents us from extracting maximum benefit from our research investments</a:t>
            </a:r>
          </a:p>
          <a:p>
            <a:pPr marL="342900" indent="-342900">
              <a:buFont typeface="Arial"/>
              <a:buChar char="•"/>
            </a:pPr>
            <a:r>
              <a:rPr lang="en-US" sz="1200" dirty="0"/>
              <a:t>Partially in response to this, science funders, publishers and governmental agencies are beginning to require data management and stewardship plans for data generated in publicly funded experiments</a:t>
            </a:r>
          </a:p>
          <a:p>
            <a:pPr marL="342900" indent="-342900">
              <a:buFont typeface="Arial"/>
              <a:buChar char="•"/>
            </a:pPr>
            <a:r>
              <a:rPr lang="en-US" sz="1200" dirty="0"/>
              <a:t>Beyond proper collection, annotation, and archival, data stewardship includes the notion of ‘long-term care’ of valuable digital assets, with the goal that they should be discovered and re-used for downstream investigations, either alone, or in combination with newly generated data</a:t>
            </a:r>
          </a:p>
          <a:p>
            <a:pPr marL="342900" indent="-342900">
              <a:buFont typeface="Arial"/>
              <a:buChar char="•"/>
            </a:pPr>
            <a:r>
              <a:rPr lang="en-US" sz="1200" dirty="0"/>
              <a:t>The outcomes from good data management and stewardship, therefore, are high quality digital publications that facilitate and simplify this ongoing process of discovery, evaluation, and reuse in downstream studies</a:t>
            </a:r>
          </a:p>
          <a:p>
            <a:pPr marL="342900" indent="-342900">
              <a:buFont typeface="Arial"/>
              <a:buChar char="•"/>
            </a:pPr>
            <a:r>
              <a:rPr lang="en-US" sz="1200" dirty="0"/>
              <a:t> What constitutes ‘good data management’ is, however, largely undefined, and is generally left as a decision for the data or repository owner. Therefore, bringing some clarity around the goals and desiderata of good data management and stewardship, and defining simple guideposts to inform those who publish and/or preserve scholarly data, would be of great utility.</a:t>
            </a:r>
          </a:p>
          <a:p>
            <a:endParaRPr lang="en-GB" sz="1200" dirty="0"/>
          </a:p>
          <a:p>
            <a:endParaRPr lang="en-GB" dirty="0"/>
          </a:p>
        </p:txBody>
      </p:sp>
      <p:sp>
        <p:nvSpPr>
          <p:cNvPr id="4" name="Slide Number Placeholder 3"/>
          <p:cNvSpPr>
            <a:spLocks noGrp="1"/>
          </p:cNvSpPr>
          <p:nvPr>
            <p:ph type="sldNum" sz="quarter" idx="10"/>
          </p:nvPr>
        </p:nvSpPr>
        <p:spPr/>
        <p:txBody>
          <a:bodyPr/>
          <a:lstStyle/>
          <a:p>
            <a:fld id="{78559466-894E-DC45-8F6D-867A7AD98D55}" type="slidenum">
              <a:rPr lang="en-GB" smtClean="0"/>
              <a:t>2</a:t>
            </a:fld>
            <a:endParaRPr lang="en-GB"/>
          </a:p>
        </p:txBody>
      </p:sp>
    </p:spTree>
    <p:extLst>
      <p:ext uri="{BB962C8B-B14F-4D97-AF65-F5344CB8AC3E}">
        <p14:creationId xmlns:p14="http://schemas.microsoft.com/office/powerpoint/2010/main" val="294334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BA3F42-AA24-B144-89C2-A6933D22A85B}" type="slidenum">
              <a:rPr lang="en-US" sz="1200">
                <a:solidFill>
                  <a:srgbClr val="000000"/>
                </a:solidFill>
              </a:rPr>
              <a:pPr eaLnBrk="1" hangingPunct="1"/>
              <a:t>5</a:t>
            </a:fld>
            <a:endParaRPr lang="en-US" sz="1200">
              <a:solidFill>
                <a:srgbClr val="000000"/>
              </a:solidFill>
            </a:endParaRPr>
          </a:p>
        </p:txBody>
      </p:sp>
      <p:sp>
        <p:nvSpPr>
          <p:cNvPr id="27650" name="Rectangle 2"/>
          <p:cNvSpPr>
            <a:spLocks noGrp="1" noRot="1" noChangeAspect="1" noChangeArrowheads="1" noTextEdit="1"/>
          </p:cNvSpPr>
          <p:nvPr>
            <p:ph type="sldImg"/>
          </p:nvPr>
        </p:nvSpPr>
        <p:spPr>
          <a:xfrm>
            <a:off x="1143000" y="685800"/>
            <a:ext cx="4572000" cy="3429000"/>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xfrm>
            <a:off x="1143000" y="685800"/>
            <a:ext cx="4572000" cy="3429000"/>
          </a:xfrm>
          <a:ln/>
        </p:spPr>
      </p:sp>
      <p:sp>
        <p:nvSpPr>
          <p:cNvPr id="1075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latin typeface="Arial" charset="0"/>
              <a:ea typeface="ＭＳ Ｐゴシック" charset="0"/>
              <a:cs typeface="ＭＳ Ｐゴシック" charset="0"/>
            </a:endParaRP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4E825B-5657-1943-B225-E9454E04F5D0}" type="slidenum">
              <a:rPr lang="nb-NO" sz="1200">
                <a:solidFill>
                  <a:prstClr val="black"/>
                </a:solidFill>
              </a:rPr>
              <a:pPr eaLnBrk="1" hangingPunct="1"/>
              <a:t>6</a:t>
            </a:fld>
            <a:endParaRPr lang="nb-NO"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290F6E-B33A-CB44-9A53-42EFC4C503C8}" type="slidenum">
              <a:rPr lang="en-US" sz="1200">
                <a:solidFill>
                  <a:prstClr val="black"/>
                </a:solidFill>
              </a:rPr>
              <a:pPr eaLnBrk="1" hangingPunct="1"/>
              <a:t>8</a:t>
            </a:fld>
            <a:endParaRPr lang="en-US" sz="1200">
              <a:solidFill>
                <a:prstClr val="black"/>
              </a:solidFill>
            </a:endParaRPr>
          </a:p>
        </p:txBody>
      </p:sp>
      <p:sp>
        <p:nvSpPr>
          <p:cNvPr id="103426" name="Rectangle 2"/>
          <p:cNvSpPr>
            <a:spLocks noGrp="1" noRot="1" noChangeAspect="1" noChangeArrowheads="1" noTextEdit="1"/>
          </p:cNvSpPr>
          <p:nvPr>
            <p:ph type="sldImg"/>
          </p:nvPr>
        </p:nvSpPr>
        <p:spPr>
          <a:xfrm>
            <a:off x="1143000" y="685800"/>
            <a:ext cx="4572000" cy="3429000"/>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GB">
                <a:latin typeface="Arial" charset="0"/>
                <a:ea typeface="ＭＳ Ｐゴシック" charset="0"/>
                <a:cs typeface="ＭＳ Ｐゴシック" charset="0"/>
              </a:rPr>
              <a:t>Services connect the technical infrastructure with the user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xfrm>
            <a:off x="1143000" y="685800"/>
            <a:ext cx="4572000" cy="3429000"/>
          </a:xfrm>
          <a:ln/>
        </p:spPr>
      </p:sp>
      <p:sp>
        <p:nvSpPr>
          <p:cNvPr id="100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Calibri" charset="0"/>
              <a:ea typeface="ＭＳ Ｐゴシック" charset="0"/>
              <a:cs typeface="ＭＳ Ｐゴシック" charset="0"/>
            </a:endParaRP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6D3C75-E353-5E4B-89A1-8101F7B6F0BF}" type="slidenum">
              <a:rPr lang="en-US" sz="1200">
                <a:solidFill>
                  <a:srgbClr val="000000"/>
                </a:solidFill>
              </a:rPr>
              <a:pPr eaLnBrk="1" hangingPunct="1"/>
              <a:t>11</a:t>
            </a:fld>
            <a:endParaRPr 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a:xfrm>
            <a:off x="1143000" y="685800"/>
            <a:ext cx="4572000" cy="3429000"/>
          </a:xfrm>
          <a:ln/>
        </p:spPr>
      </p:sp>
      <p:sp>
        <p:nvSpPr>
          <p:cNvPr id="1054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Calibri" charset="0"/>
              <a:ea typeface="ＭＳ Ｐゴシック" charset="0"/>
              <a:cs typeface="ＭＳ Ｐゴシック" charset="0"/>
            </a:endParaRP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9F4DFB-8B86-B24C-89B1-A3E4A4EB407E}" type="slidenum">
              <a:rPr lang="en-US" sz="1200">
                <a:solidFill>
                  <a:srgbClr val="000000"/>
                </a:solidFill>
              </a:rPr>
              <a:pPr eaLnBrk="1" hangingPunct="1"/>
              <a:t>16</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a:xfrm>
            <a:off x="1143000" y="685800"/>
            <a:ext cx="4572000" cy="3429000"/>
          </a:xfrm>
          <a:ln/>
        </p:spPr>
      </p:sp>
      <p:sp>
        <p:nvSpPr>
          <p:cNvPr id="1064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nb-NO">
                <a:latin typeface="Arial" charset="0"/>
                <a:ea typeface="ＭＳ Ｐゴシック" charset="0"/>
                <a:cs typeface="ＭＳ Ｐゴシック" charset="0"/>
              </a:rPr>
              <a:t>Pluss 16 faste jobber ved Norsk Marin Datasenter /IMR!</a:t>
            </a:r>
          </a:p>
        </p:txBody>
      </p:sp>
      <p:sp>
        <p:nvSpPr>
          <p:cNvPr id="1064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12213E-E8B0-2F48-A734-52DE5647B9FF}" type="slidenum">
              <a:rPr lang="nb-NO" sz="1200">
                <a:solidFill>
                  <a:prstClr val="black"/>
                </a:solidFill>
              </a:rPr>
              <a:pPr eaLnBrk="1" hangingPunct="1"/>
              <a:t>18</a:t>
            </a:fld>
            <a:endParaRPr lang="nb-NO"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Master" Target="../slideMasters/slideMaster1.xml"/><Relationship Id="rId7" Type="http://schemas.openxmlformats.org/officeDocument/2006/relationships/image" Target="../media/image1.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bin"/><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7.jpeg"/><Relationship Id="rId5" Type="http://schemas.openxmlformats.org/officeDocument/2006/relationships/image" Target="../media/image4.emf"/><Relationship Id="rId10" Type="http://schemas.openxmlformats.org/officeDocument/2006/relationships/image" Target="../media/image6.png"/><Relationship Id="rId4" Type="http://schemas.openxmlformats.org/officeDocument/2006/relationships/oleObject" Target="../embeddings/oleObject2.bin"/><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embeddings/oleObject3.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bg1"/>
        </a:solidFill>
        <a:effectLst/>
      </p:bgPr>
    </p:bg>
    <p:spTree>
      <p:nvGrpSpPr>
        <p:cNvPr id="1" name=""/>
        <p:cNvGrpSpPr/>
        <p:nvPr/>
      </p:nvGrpSpPr>
      <p:grpSpPr>
        <a:xfrm>
          <a:off x="0" y="0"/>
          <a:ext cx="0" cy="0"/>
          <a:chOff x="0" y="0"/>
          <a:chExt cx="0" cy="0"/>
        </a:xfrm>
      </p:grpSpPr>
      <p:graphicFrame>
        <p:nvGraphicFramePr>
          <p:cNvPr id="4" name="Objekt 9" hidden="1"/>
          <p:cNvGraphicFramePr>
            <a:graphicFrameLocks noChangeAspect="1"/>
          </p:cNvGraphicFramePr>
          <p:nvPr userDrawn="1">
            <p:custDataLst>
              <p:tags r:id="rId2"/>
            </p:custData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spid="_x0000_s89114" name="think-cell Slide" r:id="rId4" imgW="38100" imgH="38100" progId="TCLayout.ActiveDocument.1">
                  <p:embed/>
                </p:oleObj>
              </mc:Choice>
              <mc:Fallback>
                <p:oleObj name="think-cell Slide" r:id="rId4" imgW="38100" imgH="3810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 y="1589"/>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Rektangel 8"/>
          <p:cNvSpPr/>
          <p:nvPr userDrawn="1"/>
        </p:nvSpPr>
        <p:spPr>
          <a:xfrm>
            <a:off x="0" y="3608388"/>
            <a:ext cx="9144000" cy="263525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b-NO">
              <a:solidFill>
                <a:prstClr val="white"/>
              </a:solidFill>
              <a:latin typeface="Arial"/>
            </a:endParaRPr>
          </a:p>
        </p:txBody>
      </p:sp>
      <p:pic>
        <p:nvPicPr>
          <p:cNvPr id="6" name="Bilde 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151564"/>
            <a:ext cx="914400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Bilde 7"/>
          <p:cNvPicPr>
            <a:picLocks noChangeAspect="1"/>
          </p:cNvPicPr>
          <p:nvPr userDrawn="1"/>
        </p:nvPicPr>
        <p:blipFill>
          <a:blip r:embed="rId7">
            <a:extLst>
              <a:ext uri="{28A0092B-C50C-407E-A947-70E740481C1C}">
                <a14:useLocalDpi xmlns:a14="http://schemas.microsoft.com/office/drawing/2010/main" val="0"/>
              </a:ext>
            </a:extLst>
          </a:blip>
          <a:srcRect b="31517"/>
          <a:stretch>
            <a:fillRect/>
          </a:stretch>
        </p:blipFill>
        <p:spPr bwMode="auto">
          <a:xfrm>
            <a:off x="0" y="1"/>
            <a:ext cx="9144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Bilde 12"/>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39750" y="276226"/>
            <a:ext cx="1481138"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Bilde 17"/>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048250" y="6424613"/>
            <a:ext cx="4095750"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tel 1"/>
          <p:cNvSpPr>
            <a:spLocks noGrp="1"/>
          </p:cNvSpPr>
          <p:nvPr>
            <p:ph type="ctrTitle"/>
          </p:nvPr>
        </p:nvSpPr>
        <p:spPr>
          <a:xfrm>
            <a:off x="540068" y="4293102"/>
            <a:ext cx="7772400" cy="692497"/>
          </a:xfrm>
        </p:spPr>
        <p:txBody>
          <a:bodyPr anchor="t"/>
          <a:lstStyle>
            <a:lvl1pPr algn="l">
              <a:defRPr sz="4500">
                <a:solidFill>
                  <a:schemeClr val="tx1"/>
                </a:solidFill>
              </a:defRPr>
            </a:lvl1pPr>
          </a:lstStyle>
          <a:p>
            <a:r>
              <a:rPr lang="en-US"/>
              <a:t>Click to edit Master title style</a:t>
            </a:r>
            <a:endParaRPr lang="nb-NO" dirty="0"/>
          </a:p>
        </p:txBody>
      </p:sp>
      <p:sp>
        <p:nvSpPr>
          <p:cNvPr id="3" name="Undertittel 2"/>
          <p:cNvSpPr>
            <a:spLocks noGrp="1"/>
          </p:cNvSpPr>
          <p:nvPr>
            <p:ph type="subTitle" idx="1"/>
          </p:nvPr>
        </p:nvSpPr>
        <p:spPr>
          <a:xfrm>
            <a:off x="540068" y="4100735"/>
            <a:ext cx="7772400" cy="192360"/>
          </a:xfrm>
        </p:spPr>
        <p:txBody>
          <a:bodyPr anchor="b">
            <a:spAutoFit/>
          </a:bodyPr>
          <a:lstStyle>
            <a:lvl1pPr marL="0" indent="0" algn="l">
              <a:buNone/>
              <a:defRPr sz="125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b-NO" dirty="0"/>
          </a:p>
        </p:txBody>
      </p:sp>
      <p:sp>
        <p:nvSpPr>
          <p:cNvPr id="10" name="Plassholder for bunntekst 16"/>
          <p:cNvSpPr>
            <a:spLocks noGrp="1"/>
          </p:cNvSpPr>
          <p:nvPr>
            <p:ph type="ftr" sz="quarter" idx="10"/>
          </p:nvPr>
        </p:nvSpPr>
        <p:spPr>
          <a:xfrm>
            <a:off x="539750" y="6518275"/>
            <a:ext cx="4248150" cy="192360"/>
          </a:xfrm>
          <a:prstGeom prst="rect">
            <a:avLst/>
          </a:prstGeom>
        </p:spPr>
        <p:txBody>
          <a:bodyPr wrap="square" lIns="0" tIns="0" rIns="0" bIns="0">
            <a:spAutoFit/>
          </a:bodyPr>
          <a:lstStyle>
            <a:lvl1pPr algn="l" fontAlgn="auto">
              <a:spcBef>
                <a:spcPts val="0"/>
              </a:spcBef>
              <a:spcAft>
                <a:spcPts val="0"/>
              </a:spcAft>
              <a:defRPr sz="1250" cap="all" baseline="0">
                <a:solidFill>
                  <a:prstClr val="white"/>
                </a:solidFill>
                <a:latin typeface="Arial"/>
                <a:ea typeface="+mn-ea"/>
                <a:cs typeface="+mn-cs"/>
              </a:defRPr>
            </a:lvl1pPr>
          </a:lstStyle>
          <a:p>
            <a:pPr>
              <a:defRPr/>
            </a:pPr>
            <a:r>
              <a:rPr lang="nb-NO"/>
              <a:t>ARRANGEMENT DATO STED</a:t>
            </a:r>
          </a:p>
        </p:txBody>
      </p:sp>
    </p:spTree>
    <p:extLst>
      <p:ext uri="{BB962C8B-B14F-4D97-AF65-F5344CB8AC3E}">
        <p14:creationId xmlns:p14="http://schemas.microsoft.com/office/powerpoint/2010/main" val="333922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cxnSp>
        <p:nvCxnSpPr>
          <p:cNvPr id="2" name="Rett linje 5"/>
          <p:cNvCxnSpPr/>
          <p:nvPr userDrawn="1"/>
        </p:nvCxnSpPr>
        <p:spPr>
          <a:xfrm>
            <a:off x="539750" y="6307139"/>
            <a:ext cx="80645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pic>
        <p:nvPicPr>
          <p:cNvPr id="3" name="Bild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40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Bild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9750" y="276226"/>
            <a:ext cx="1481138"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Bild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351589"/>
            <a:ext cx="3949700"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Plassholder for lysbildenummer 3"/>
          <p:cNvSpPr>
            <a:spLocks noGrp="1"/>
          </p:cNvSpPr>
          <p:nvPr>
            <p:ph type="sldNum"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295ED40-4340-8A4C-A7CD-2D4F7CA6CFE3}" type="slidenum">
              <a:rPr lang="nb-NO"/>
              <a:pPr>
                <a:defRPr/>
              </a:pPr>
              <a:t>‹#›</a:t>
            </a:fld>
            <a:endParaRPr lang="nb-NO"/>
          </a:p>
        </p:txBody>
      </p:sp>
    </p:spTree>
    <p:extLst>
      <p:ext uri="{BB962C8B-B14F-4D97-AF65-F5344CB8AC3E}">
        <p14:creationId xmlns:p14="http://schemas.microsoft.com/office/powerpoint/2010/main" val="3659967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5" name="Titolo 1">
            <a:extLst>
              <a:ext uri="{FF2B5EF4-FFF2-40B4-BE49-F238E27FC236}">
                <a16:creationId xmlns:a16="http://schemas.microsoft.com/office/drawing/2014/main" id="{C53AEC5F-36E9-4340-BB56-11A775DD6638}"/>
              </a:ext>
            </a:extLst>
          </p:cNvPr>
          <p:cNvSpPr>
            <a:spLocks noGrp="1"/>
          </p:cNvSpPr>
          <p:nvPr>
            <p:ph type="title"/>
          </p:nvPr>
        </p:nvSpPr>
        <p:spPr>
          <a:xfrm>
            <a:off x="628651" y="2914029"/>
            <a:ext cx="5749502" cy="1325563"/>
          </a:xfrm>
        </p:spPr>
        <p:txBody>
          <a:bodyPr>
            <a:normAutofit/>
          </a:bodyPr>
          <a:lstStyle>
            <a:lvl1pPr>
              <a:lnSpc>
                <a:spcPct val="100000"/>
              </a:lnSpc>
              <a:defRPr sz="3600">
                <a:solidFill>
                  <a:srgbClr val="BACF31"/>
                </a:solidFill>
                <a:latin typeface="Futura Medium" panose="020B0602020204020303" pitchFamily="34" charset="-79"/>
                <a:cs typeface="Futura Medium" panose="020B0602020204020303" pitchFamily="34" charset="-79"/>
              </a:defRPr>
            </a:lvl1pPr>
          </a:lstStyle>
          <a:p>
            <a:r>
              <a:rPr lang="en-US" noProof="0"/>
              <a:t>Click to edit Master title style</a:t>
            </a:r>
            <a:endParaRPr lang="en-GB" noProof="0"/>
          </a:p>
        </p:txBody>
      </p:sp>
      <p:sp>
        <p:nvSpPr>
          <p:cNvPr id="21" name="Rettangolo 20">
            <a:extLst>
              <a:ext uri="{FF2B5EF4-FFF2-40B4-BE49-F238E27FC236}">
                <a16:creationId xmlns:a16="http://schemas.microsoft.com/office/drawing/2014/main" id="{435CA16A-04B1-FC4C-B999-994E78BC2B25}"/>
              </a:ext>
            </a:extLst>
          </p:cNvPr>
          <p:cNvSpPr/>
          <p:nvPr/>
        </p:nvSpPr>
        <p:spPr>
          <a:xfrm>
            <a:off x="0" y="6086655"/>
            <a:ext cx="9144000" cy="807720"/>
          </a:xfrm>
          <a:prstGeom prst="rect">
            <a:avLst/>
          </a:prstGeom>
          <a:solidFill>
            <a:srgbClr val="21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fontAlgn="auto">
              <a:spcBef>
                <a:spcPts val="0"/>
              </a:spcBef>
              <a:spcAft>
                <a:spcPts val="0"/>
              </a:spcAft>
            </a:pPr>
            <a:endParaRPr lang="en-GB">
              <a:solidFill>
                <a:srgbClr val="21B2E1"/>
              </a:solidFill>
              <a:latin typeface="Calibri"/>
            </a:endParaRPr>
          </a:p>
        </p:txBody>
      </p:sp>
      <p:sp>
        <p:nvSpPr>
          <p:cNvPr id="26" name="Segnaposto testo 2">
            <a:extLst>
              <a:ext uri="{FF2B5EF4-FFF2-40B4-BE49-F238E27FC236}">
                <a16:creationId xmlns:a16="http://schemas.microsoft.com/office/drawing/2014/main" id="{FD78973E-57BA-9C45-AB40-A59170A784D0}"/>
              </a:ext>
            </a:extLst>
          </p:cNvPr>
          <p:cNvSpPr>
            <a:spLocks noGrp="1"/>
          </p:cNvSpPr>
          <p:nvPr>
            <p:ph type="body" idx="1" hasCustomPrompt="1"/>
          </p:nvPr>
        </p:nvSpPr>
        <p:spPr>
          <a:xfrm>
            <a:off x="628651" y="4996915"/>
            <a:ext cx="5749502" cy="823912"/>
          </a:xfrm>
          <a:prstGeom prst="rect">
            <a:avLst/>
          </a:prstGeom>
        </p:spPr>
        <p:txBody>
          <a:bodyPr anchor="b"/>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a:latin typeface="New Caledonia LT Std" panose="02020603060506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GB" noProof="0"/>
              <a:t>Maecenas tempus, tellus eget condimentum rhoncus, sem quam semper libero, sit amet adipiscing sem neque sed ipsum. </a:t>
            </a:r>
          </a:p>
          <a:p>
            <a:endParaRPr lang="en-GB" noProof="0"/>
          </a:p>
        </p:txBody>
      </p:sp>
      <p:pic>
        <p:nvPicPr>
          <p:cNvPr id="8" name="Immagine 7">
            <a:extLst>
              <a:ext uri="{FF2B5EF4-FFF2-40B4-BE49-F238E27FC236}">
                <a16:creationId xmlns:a16="http://schemas.microsoft.com/office/drawing/2014/main" id="{695DE28F-919C-9344-8C5E-8EEF5D8D70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185" y="357945"/>
            <a:ext cx="2224802" cy="2420347"/>
          </a:xfrm>
          <a:prstGeom prst="rect">
            <a:avLst/>
          </a:prstGeom>
        </p:spPr>
      </p:pic>
      <p:sp>
        <p:nvSpPr>
          <p:cNvPr id="9" name="CasellaDiTesto 1">
            <a:extLst>
              <a:ext uri="{FF2B5EF4-FFF2-40B4-BE49-F238E27FC236}">
                <a16:creationId xmlns:a16="http://schemas.microsoft.com/office/drawing/2014/main" id="{793D8D82-EC69-9646-8984-918F9372A2BF}"/>
              </a:ext>
            </a:extLst>
          </p:cNvPr>
          <p:cNvSpPr txBox="1"/>
          <p:nvPr userDrawn="1"/>
        </p:nvSpPr>
        <p:spPr>
          <a:xfrm>
            <a:off x="2461153" y="6232783"/>
            <a:ext cx="4765681" cy="64633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fontAlgn="auto">
              <a:spcBef>
                <a:spcPts val="0"/>
              </a:spcBef>
              <a:spcAft>
                <a:spcPts val="0"/>
              </a:spcAft>
            </a:pPr>
            <a:r>
              <a:rPr lang="it-IT" sz="1200" dirty="0">
                <a:solidFill>
                  <a:srgbClr val="FFFFFF"/>
                </a:solidFill>
                <a:latin typeface="Open Sans" panose="020B0606030504020204" pitchFamily="34" charset="0"/>
              </a:rPr>
              <a:t>ENVRI-FAIR </a:t>
            </a:r>
            <a:r>
              <a:rPr lang="it-IT" sz="1200" dirty="0" err="1">
                <a:solidFill>
                  <a:srgbClr val="FFFFFF"/>
                </a:solidFill>
                <a:latin typeface="Open Sans" panose="020B0606030504020204" pitchFamily="34" charset="0"/>
              </a:rPr>
              <a:t>receives</a:t>
            </a:r>
            <a:r>
              <a:rPr lang="it-IT" sz="1200" dirty="0">
                <a:solidFill>
                  <a:srgbClr val="FFFFFF"/>
                </a:solidFill>
                <a:latin typeface="Open Sans" panose="020B0606030504020204" pitchFamily="34" charset="0"/>
              </a:rPr>
              <a:t> </a:t>
            </a:r>
            <a:r>
              <a:rPr lang="it-IT" sz="1200" dirty="0" err="1">
                <a:solidFill>
                  <a:srgbClr val="FFFFFF"/>
                </a:solidFill>
                <a:latin typeface="Open Sans" panose="020B0606030504020204" pitchFamily="34" charset="0"/>
              </a:rPr>
              <a:t>funding</a:t>
            </a:r>
            <a:r>
              <a:rPr lang="it-IT" sz="1200" dirty="0">
                <a:solidFill>
                  <a:srgbClr val="FFFFFF"/>
                </a:solidFill>
                <a:latin typeface="Open Sans" panose="020B0606030504020204" pitchFamily="34" charset="0"/>
              </a:rPr>
              <a:t> from the </a:t>
            </a:r>
            <a:r>
              <a:rPr lang="it-IT" sz="1200" dirty="0" err="1">
                <a:solidFill>
                  <a:srgbClr val="FFFFFF"/>
                </a:solidFill>
                <a:latin typeface="Open Sans" panose="020B0606030504020204" pitchFamily="34" charset="0"/>
              </a:rPr>
              <a:t>European</a:t>
            </a:r>
            <a:r>
              <a:rPr lang="it-IT" sz="1200" dirty="0">
                <a:solidFill>
                  <a:srgbClr val="FFFFFF"/>
                </a:solidFill>
                <a:latin typeface="Open Sans" panose="020B0606030504020204" pitchFamily="34" charset="0"/>
              </a:rPr>
              <a:t> </a:t>
            </a:r>
            <a:r>
              <a:rPr lang="it-IT" sz="1200" dirty="0" err="1">
                <a:solidFill>
                  <a:srgbClr val="FFFFFF"/>
                </a:solidFill>
                <a:latin typeface="Open Sans" panose="020B0606030504020204" pitchFamily="34" charset="0"/>
              </a:rPr>
              <a:t>Union’s</a:t>
            </a:r>
            <a:r>
              <a:rPr lang="it-IT" sz="1200" dirty="0">
                <a:solidFill>
                  <a:srgbClr val="FFFFFF"/>
                </a:solidFill>
                <a:latin typeface="Open Sans" panose="020B0606030504020204" pitchFamily="34" charset="0"/>
              </a:rPr>
              <a:t> </a:t>
            </a:r>
            <a:r>
              <a:rPr lang="it-IT" sz="1200" dirty="0" err="1">
                <a:solidFill>
                  <a:srgbClr val="FFFFFF"/>
                </a:solidFill>
                <a:latin typeface="Open Sans" panose="020B0606030504020204" pitchFamily="34" charset="0"/>
              </a:rPr>
              <a:t>Horizon</a:t>
            </a:r>
            <a:r>
              <a:rPr lang="it-IT" sz="1200" dirty="0">
                <a:solidFill>
                  <a:srgbClr val="FFFFFF"/>
                </a:solidFill>
                <a:latin typeface="Open Sans" panose="020B0606030504020204" pitchFamily="34" charset="0"/>
              </a:rPr>
              <a:t> 2020 </a:t>
            </a:r>
            <a:r>
              <a:rPr lang="it-IT" sz="1200" dirty="0" err="1">
                <a:solidFill>
                  <a:srgbClr val="FFFFFF"/>
                </a:solidFill>
                <a:latin typeface="Open Sans" panose="020B0606030504020204" pitchFamily="34" charset="0"/>
              </a:rPr>
              <a:t>research</a:t>
            </a:r>
            <a:r>
              <a:rPr lang="it-IT" sz="1200" dirty="0">
                <a:solidFill>
                  <a:srgbClr val="FFFFFF"/>
                </a:solidFill>
                <a:latin typeface="Open Sans" panose="020B0606030504020204" pitchFamily="34" charset="0"/>
              </a:rPr>
              <a:t> and </a:t>
            </a:r>
            <a:r>
              <a:rPr lang="it-IT" sz="1200" dirty="0" err="1">
                <a:solidFill>
                  <a:srgbClr val="FFFFFF"/>
                </a:solidFill>
                <a:latin typeface="Open Sans" panose="020B0606030504020204" pitchFamily="34" charset="0"/>
              </a:rPr>
              <a:t>innovation</a:t>
            </a:r>
            <a:r>
              <a:rPr lang="it-IT" sz="1200" dirty="0">
                <a:solidFill>
                  <a:srgbClr val="FFFFFF"/>
                </a:solidFill>
                <a:latin typeface="Open Sans" panose="020B0606030504020204" pitchFamily="34" charset="0"/>
              </a:rPr>
              <a:t> </a:t>
            </a:r>
            <a:r>
              <a:rPr lang="it-IT" sz="1200" dirty="0" err="1">
                <a:solidFill>
                  <a:srgbClr val="FFFFFF"/>
                </a:solidFill>
                <a:latin typeface="Open Sans" panose="020B0606030504020204" pitchFamily="34" charset="0"/>
              </a:rPr>
              <a:t>programme</a:t>
            </a:r>
            <a:r>
              <a:rPr lang="it-IT" sz="1200" dirty="0">
                <a:solidFill>
                  <a:srgbClr val="FFFFFF"/>
                </a:solidFill>
                <a:latin typeface="Open Sans" panose="020B0606030504020204" pitchFamily="34" charset="0"/>
              </a:rPr>
              <a:t> under </a:t>
            </a:r>
            <a:r>
              <a:rPr lang="it-IT" sz="1200" dirty="0" err="1">
                <a:solidFill>
                  <a:srgbClr val="FFFFFF"/>
                </a:solidFill>
                <a:latin typeface="Open Sans" panose="020B0606030504020204" pitchFamily="34" charset="0"/>
              </a:rPr>
              <a:t>grant</a:t>
            </a:r>
            <a:r>
              <a:rPr lang="it-IT" sz="1200" dirty="0">
                <a:solidFill>
                  <a:srgbClr val="FFFFFF"/>
                </a:solidFill>
                <a:latin typeface="Open Sans" panose="020B0606030504020204" pitchFamily="34" charset="0"/>
              </a:rPr>
              <a:t> </a:t>
            </a:r>
            <a:r>
              <a:rPr lang="it-IT" sz="1200" dirty="0" err="1">
                <a:solidFill>
                  <a:srgbClr val="FFFFFF"/>
                </a:solidFill>
                <a:latin typeface="Open Sans" panose="020B0606030504020204" pitchFamily="34" charset="0"/>
              </a:rPr>
              <a:t>agreement</a:t>
            </a:r>
            <a:r>
              <a:rPr lang="it-IT" sz="1200" dirty="0">
                <a:solidFill>
                  <a:srgbClr val="FFFFFF"/>
                </a:solidFill>
                <a:latin typeface="Open Sans" panose="020B0606030504020204" pitchFamily="34" charset="0"/>
              </a:rPr>
              <a:t> No 824068</a:t>
            </a:r>
            <a:endParaRPr lang="en-GB" sz="1200" dirty="0">
              <a:solidFill>
                <a:srgbClr val="FFFFFF"/>
              </a:solidFill>
              <a:latin typeface="Calibri Light"/>
            </a:endParaRPr>
          </a:p>
        </p:txBody>
      </p:sp>
      <p:pic>
        <p:nvPicPr>
          <p:cNvPr id="10" name="Immagine 9">
            <a:extLst>
              <a:ext uri="{FF2B5EF4-FFF2-40B4-BE49-F238E27FC236}">
                <a16:creationId xmlns:a16="http://schemas.microsoft.com/office/drawing/2014/main" id="{0287338D-F140-E244-BA43-21CC047235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37668" y="6275741"/>
            <a:ext cx="423487" cy="375748"/>
          </a:xfrm>
          <a:prstGeom prst="rect">
            <a:avLst/>
          </a:prstGeom>
        </p:spPr>
      </p:pic>
    </p:spTree>
    <p:extLst>
      <p:ext uri="{BB962C8B-B14F-4D97-AF65-F5344CB8AC3E}">
        <p14:creationId xmlns:p14="http://schemas.microsoft.com/office/powerpoint/2010/main" val="2687659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Content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855890-63A3-40F0-A632-3E0B36E2FAE3}"/>
              </a:ext>
            </a:extLst>
          </p:cNvPr>
          <p:cNvGrpSpPr/>
          <p:nvPr userDrawn="1"/>
        </p:nvGrpSpPr>
        <p:grpSpPr>
          <a:xfrm>
            <a:off x="2" y="-2451"/>
            <a:ext cx="9145041" cy="6860451"/>
            <a:chOff x="0" y="-2451"/>
            <a:chExt cx="12193388" cy="6860451"/>
          </a:xfrm>
        </p:grpSpPr>
        <p:pic>
          <p:nvPicPr>
            <p:cNvPr id="14" name="Picture 19">
              <a:extLst>
                <a:ext uri="{FF2B5EF4-FFF2-40B4-BE49-F238E27FC236}">
                  <a16:creationId xmlns:a16="http://schemas.microsoft.com/office/drawing/2014/main" id="{3907096D-5CA1-F441-96F0-30080A3A56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51"/>
              <a:ext cx="6004560" cy="3429002"/>
            </a:xfrm>
            <a:prstGeom prst="rect">
              <a:avLst/>
            </a:prstGeom>
          </p:spPr>
        </p:pic>
        <p:pic>
          <p:nvPicPr>
            <p:cNvPr id="15" name="Picture 17">
              <a:extLst>
                <a:ext uri="{FF2B5EF4-FFF2-40B4-BE49-F238E27FC236}">
                  <a16:creationId xmlns:a16="http://schemas.microsoft.com/office/drawing/2014/main" id="{ED44BF5D-1CDB-AD46-8DC2-5C6B880C2E5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3426550"/>
              <a:ext cx="5996891" cy="3431450"/>
            </a:xfrm>
            <a:prstGeom prst="rect">
              <a:avLst/>
            </a:prstGeom>
          </p:spPr>
        </p:pic>
        <p:pic>
          <p:nvPicPr>
            <p:cNvPr id="16" name="Picture 10">
              <a:extLst>
                <a:ext uri="{FF2B5EF4-FFF2-40B4-BE49-F238E27FC236}">
                  <a16:creationId xmlns:a16="http://schemas.microsoft.com/office/drawing/2014/main" id="{7AAACAF6-3658-9C49-8D7A-9573A08E1F9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96890" y="2448"/>
              <a:ext cx="6196498" cy="3424103"/>
            </a:xfrm>
            <a:prstGeom prst="rect">
              <a:avLst/>
            </a:prstGeom>
          </p:spPr>
        </p:pic>
        <p:pic>
          <p:nvPicPr>
            <p:cNvPr id="17" name="Picture 15">
              <a:extLst>
                <a:ext uri="{FF2B5EF4-FFF2-40B4-BE49-F238E27FC236}">
                  <a16:creationId xmlns:a16="http://schemas.microsoft.com/office/drawing/2014/main" id="{4014995B-7D4F-9B40-B583-4AD9CDFE1E6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995502" y="3426551"/>
              <a:ext cx="6196497" cy="3431449"/>
            </a:xfrm>
            <a:prstGeom prst="rect">
              <a:avLst/>
            </a:prstGeom>
          </p:spPr>
        </p:pic>
      </p:grpSp>
      <p:sp>
        <p:nvSpPr>
          <p:cNvPr id="21" name="Rettangolo 20">
            <a:extLst>
              <a:ext uri="{FF2B5EF4-FFF2-40B4-BE49-F238E27FC236}">
                <a16:creationId xmlns:a16="http://schemas.microsoft.com/office/drawing/2014/main" id="{A4143F39-91EE-F34F-9CB5-B1C98270FEC7}"/>
              </a:ext>
            </a:extLst>
          </p:cNvPr>
          <p:cNvSpPr/>
          <p:nvPr userDrawn="1"/>
        </p:nvSpPr>
        <p:spPr>
          <a:xfrm>
            <a:off x="151598" y="653315"/>
            <a:ext cx="8561672" cy="5986915"/>
          </a:xfrm>
          <a:prstGeom prst="rect">
            <a:avLst/>
          </a:prstGeom>
          <a:solidFill>
            <a:srgbClr val="BA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latin typeface="Calibri"/>
            </a:endParaRPr>
          </a:p>
        </p:txBody>
      </p:sp>
      <p:sp>
        <p:nvSpPr>
          <p:cNvPr id="7" name="Rettangolo 6">
            <a:extLst>
              <a:ext uri="{FF2B5EF4-FFF2-40B4-BE49-F238E27FC236}">
                <a16:creationId xmlns:a16="http://schemas.microsoft.com/office/drawing/2014/main" id="{A2EC8ADC-0439-794C-BFCA-0BB4C07A3882}"/>
              </a:ext>
            </a:extLst>
          </p:cNvPr>
          <p:cNvSpPr/>
          <p:nvPr userDrawn="1"/>
        </p:nvSpPr>
        <p:spPr>
          <a:xfrm>
            <a:off x="288758" y="435543"/>
            <a:ext cx="8561672" cy="5986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latin typeface="Calibri"/>
            </a:endParaRPr>
          </a:p>
        </p:txBody>
      </p:sp>
      <p:sp>
        <p:nvSpPr>
          <p:cNvPr id="4" name="Segnaposto testo 3">
            <a:extLst>
              <a:ext uri="{FF2B5EF4-FFF2-40B4-BE49-F238E27FC236}">
                <a16:creationId xmlns:a16="http://schemas.microsoft.com/office/drawing/2014/main" id="{4EC4B5F9-84B6-4E45-B5E2-FDF0CBA512F7}"/>
              </a:ext>
            </a:extLst>
          </p:cNvPr>
          <p:cNvSpPr>
            <a:spLocks noGrp="1"/>
          </p:cNvSpPr>
          <p:nvPr>
            <p:ph type="body" sz="quarter" idx="10" hasCustomPrompt="1"/>
          </p:nvPr>
        </p:nvSpPr>
        <p:spPr>
          <a:xfrm>
            <a:off x="484910" y="703061"/>
            <a:ext cx="4019550" cy="615601"/>
          </a:xfrm>
        </p:spPr>
        <p:txBody>
          <a:bodyPr>
            <a:noAutofit/>
          </a:bodyPr>
          <a:lstStyle>
            <a:lvl1pPr marL="0" indent="0">
              <a:buNone/>
              <a:defRPr lang="it-IT" sz="4800" kern="1200" dirty="0" smtClean="0">
                <a:solidFill>
                  <a:srgbClr val="244859"/>
                </a:solidFill>
                <a:latin typeface="Futura Medium" panose="020B0602020204020303" pitchFamily="34" charset="-79"/>
                <a:ea typeface="+mj-ea"/>
                <a:cs typeface="Futura Medium" panose="020B0602020204020303" pitchFamily="34" charset="-79"/>
              </a:defRPr>
            </a:lvl1pPr>
          </a:lstStyle>
          <a:p>
            <a:r>
              <a:rPr lang="en-GB" noProof="0"/>
              <a:t>Title</a:t>
            </a:r>
          </a:p>
        </p:txBody>
      </p:sp>
      <p:sp>
        <p:nvSpPr>
          <p:cNvPr id="9" name="Segnaposto contenuto 8">
            <a:extLst>
              <a:ext uri="{FF2B5EF4-FFF2-40B4-BE49-F238E27FC236}">
                <a16:creationId xmlns:a16="http://schemas.microsoft.com/office/drawing/2014/main" id="{D1607F4A-FEF9-0D4E-8F35-02CC0870C084}"/>
              </a:ext>
            </a:extLst>
          </p:cNvPr>
          <p:cNvSpPr>
            <a:spLocks noGrp="1"/>
          </p:cNvSpPr>
          <p:nvPr>
            <p:ph sz="quarter" idx="12"/>
          </p:nvPr>
        </p:nvSpPr>
        <p:spPr>
          <a:xfrm>
            <a:off x="484585" y="2367817"/>
            <a:ext cx="8149828" cy="3772635"/>
          </a:xfrm>
        </p:spPr>
        <p:txBody>
          <a:bodyPr>
            <a:normAutofit/>
          </a:bodyPr>
          <a:lstStyle>
            <a:lvl1pPr>
              <a:defRPr sz="2400">
                <a:solidFill>
                  <a:srgbClr val="244859"/>
                </a:solidFill>
                <a:latin typeface="New Caledonia LT Std" panose="02020603060506020304" pitchFamily="18" charset="0"/>
              </a:defRPr>
            </a:lvl1pPr>
          </a:lstStyle>
          <a:p>
            <a:pPr lvl="0"/>
            <a:r>
              <a:rPr lang="en-US" noProof="0"/>
              <a:t>Edit Master text styles</a:t>
            </a:r>
          </a:p>
        </p:txBody>
      </p:sp>
      <p:sp>
        <p:nvSpPr>
          <p:cNvPr id="20" name="Segnaposto testo 3">
            <a:extLst>
              <a:ext uri="{FF2B5EF4-FFF2-40B4-BE49-F238E27FC236}">
                <a16:creationId xmlns:a16="http://schemas.microsoft.com/office/drawing/2014/main" id="{413883AD-D74D-7B48-B8B5-99540B2A453D}"/>
              </a:ext>
            </a:extLst>
          </p:cNvPr>
          <p:cNvSpPr>
            <a:spLocks noGrp="1"/>
          </p:cNvSpPr>
          <p:nvPr>
            <p:ph type="body" sz="quarter" idx="13" hasCustomPrompt="1"/>
          </p:nvPr>
        </p:nvSpPr>
        <p:spPr>
          <a:xfrm>
            <a:off x="484910" y="1588586"/>
            <a:ext cx="4019550" cy="423095"/>
          </a:xfrm>
        </p:spPr>
        <p:txBody>
          <a:bodyPr>
            <a:noAutofit/>
          </a:bodyPr>
          <a:lstStyle>
            <a:lvl1pPr marL="0" indent="0">
              <a:buNone/>
              <a:defRPr lang="it-IT" sz="2400" kern="1200" dirty="0" smtClean="0">
                <a:solidFill>
                  <a:srgbClr val="BACF31"/>
                </a:solidFill>
                <a:latin typeface="Futura Medium" panose="020B0602020204020303" pitchFamily="34" charset="-79"/>
                <a:ea typeface="+mj-ea"/>
                <a:cs typeface="Futura Medium" panose="020B0602020204020303" pitchFamily="34" charset="-79"/>
              </a:defRPr>
            </a:lvl1pPr>
          </a:lstStyle>
          <a:p>
            <a:r>
              <a:rPr lang="en-GB" noProof="0"/>
              <a:t>Subtitle</a:t>
            </a:r>
          </a:p>
        </p:txBody>
      </p:sp>
      <p:pic>
        <p:nvPicPr>
          <p:cNvPr id="13" name="Picture 21">
            <a:extLst>
              <a:ext uri="{FF2B5EF4-FFF2-40B4-BE49-F238E27FC236}">
                <a16:creationId xmlns:a16="http://schemas.microsoft.com/office/drawing/2014/main" id="{AB529AE3-9A9E-AA46-A2AE-4CF49CAEC6F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30193" y="5931719"/>
            <a:ext cx="514484" cy="490739"/>
          </a:xfrm>
          <a:prstGeom prst="rect">
            <a:avLst/>
          </a:prstGeom>
        </p:spPr>
      </p:pic>
    </p:spTree>
    <p:extLst>
      <p:ext uri="{BB962C8B-B14F-4D97-AF65-F5344CB8AC3E}">
        <p14:creationId xmlns:p14="http://schemas.microsoft.com/office/powerpoint/2010/main" val="1100548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Content 2">
    <p:spTree>
      <p:nvGrpSpPr>
        <p:cNvPr id="1" name=""/>
        <p:cNvGrpSpPr/>
        <p:nvPr/>
      </p:nvGrpSpPr>
      <p:grpSpPr>
        <a:xfrm>
          <a:off x="0" y="0"/>
          <a:ext cx="0" cy="0"/>
          <a:chOff x="0" y="0"/>
          <a:chExt cx="0" cy="0"/>
        </a:xfrm>
      </p:grpSpPr>
      <p:sp>
        <p:nvSpPr>
          <p:cNvPr id="6" name="Rettangolo 5"/>
          <p:cNvSpPr/>
          <p:nvPr userDrawn="1"/>
        </p:nvSpPr>
        <p:spPr>
          <a:xfrm>
            <a:off x="0" y="1"/>
            <a:ext cx="9144000" cy="1434164"/>
          </a:xfrm>
          <a:prstGeom prst="rect">
            <a:avLst/>
          </a:prstGeom>
          <a:solidFill>
            <a:srgbClr val="BA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a:solidFill>
                <a:srgbClr val="FFFFFF"/>
              </a:solidFill>
              <a:latin typeface="Calibri"/>
            </a:endParaRPr>
          </a:p>
        </p:txBody>
      </p:sp>
      <p:sp>
        <p:nvSpPr>
          <p:cNvPr id="5" name="Segnaposto testo 3">
            <a:extLst>
              <a:ext uri="{FF2B5EF4-FFF2-40B4-BE49-F238E27FC236}">
                <a16:creationId xmlns:a16="http://schemas.microsoft.com/office/drawing/2014/main" id="{137ED2BD-9ABC-614B-9597-53C32609D27D}"/>
              </a:ext>
            </a:extLst>
          </p:cNvPr>
          <p:cNvSpPr>
            <a:spLocks noGrp="1"/>
          </p:cNvSpPr>
          <p:nvPr>
            <p:ph type="body" sz="quarter" idx="16" hasCustomPrompt="1"/>
          </p:nvPr>
        </p:nvSpPr>
        <p:spPr>
          <a:xfrm>
            <a:off x="1170800" y="178067"/>
            <a:ext cx="7463615" cy="1020279"/>
          </a:xfrm>
        </p:spPr>
        <p:txBody>
          <a:bodyPr anchor="ctr">
            <a:noAutofit/>
          </a:bodyPr>
          <a:lstStyle>
            <a:lvl1pPr marL="0" indent="0" algn="l">
              <a:buNone/>
              <a:defRPr lang="it-IT" sz="3600" kern="1200" dirty="0" smtClean="0">
                <a:solidFill>
                  <a:srgbClr val="244859"/>
                </a:solidFill>
                <a:latin typeface="Futura Medium" panose="020B0602020204020303" pitchFamily="34" charset="-79"/>
                <a:ea typeface="+mj-ea"/>
                <a:cs typeface="Futura Medium" panose="020B0602020204020303" pitchFamily="34" charset="-79"/>
              </a:defRPr>
            </a:lvl1pPr>
          </a:lstStyle>
          <a:p>
            <a:r>
              <a:rPr lang="it-IT" dirty="0"/>
              <a:t>Title</a:t>
            </a:r>
          </a:p>
        </p:txBody>
      </p:sp>
      <p:pic>
        <p:nvPicPr>
          <p:cNvPr id="7" name="Immagin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6239" y="315790"/>
            <a:ext cx="778319" cy="800743"/>
          </a:xfrm>
          <a:prstGeom prst="rect">
            <a:avLst/>
          </a:prstGeom>
        </p:spPr>
      </p:pic>
      <p:pic>
        <p:nvPicPr>
          <p:cNvPr id="8" name="Picture 21">
            <a:extLst>
              <a:ext uri="{FF2B5EF4-FFF2-40B4-BE49-F238E27FC236}">
                <a16:creationId xmlns:a16="http://schemas.microsoft.com/office/drawing/2014/main" id="{AB529AE3-9A9E-AA46-A2AE-4CF49CAEC6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57327" y="6189195"/>
            <a:ext cx="514484" cy="490739"/>
          </a:xfrm>
          <a:prstGeom prst="rect">
            <a:avLst/>
          </a:prstGeom>
        </p:spPr>
      </p:pic>
      <p:sp>
        <p:nvSpPr>
          <p:cNvPr id="9" name="Rettangolo 8"/>
          <p:cNvSpPr/>
          <p:nvPr userDrawn="1"/>
        </p:nvSpPr>
        <p:spPr>
          <a:xfrm>
            <a:off x="0" y="6679935"/>
            <a:ext cx="9144000" cy="178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a:solidFill>
                <a:srgbClr val="FFFFFF"/>
              </a:solidFill>
              <a:latin typeface="Calibri"/>
            </a:endParaRPr>
          </a:p>
        </p:txBody>
      </p:sp>
      <p:sp>
        <p:nvSpPr>
          <p:cNvPr id="10" name="Segnaposto contenuto 8">
            <a:extLst>
              <a:ext uri="{FF2B5EF4-FFF2-40B4-BE49-F238E27FC236}">
                <a16:creationId xmlns:a16="http://schemas.microsoft.com/office/drawing/2014/main" id="{7F1E1909-D323-4A06-A5E1-5D49D1FCA0EE}"/>
              </a:ext>
            </a:extLst>
          </p:cNvPr>
          <p:cNvSpPr>
            <a:spLocks noGrp="1"/>
          </p:cNvSpPr>
          <p:nvPr>
            <p:ph sz="quarter" idx="12"/>
          </p:nvPr>
        </p:nvSpPr>
        <p:spPr>
          <a:xfrm>
            <a:off x="484585" y="1924903"/>
            <a:ext cx="8149828" cy="4215548"/>
          </a:xfrm>
        </p:spPr>
        <p:txBody>
          <a:bodyPr>
            <a:normAutofit/>
          </a:bodyPr>
          <a:lstStyle>
            <a:lvl1pPr>
              <a:defRPr sz="2400">
                <a:solidFill>
                  <a:srgbClr val="244859"/>
                </a:solidFill>
                <a:latin typeface="New Caledonia LT Std" panose="02020603060506020304" pitchFamily="18" charset="0"/>
              </a:defRPr>
            </a:lvl1pPr>
          </a:lstStyle>
          <a:p>
            <a:pPr lvl="0"/>
            <a:r>
              <a:rPr lang="en-US" noProof="0"/>
              <a:t>Edit Master text styles</a:t>
            </a:r>
          </a:p>
        </p:txBody>
      </p:sp>
    </p:spTree>
    <p:extLst>
      <p:ext uri="{BB962C8B-B14F-4D97-AF65-F5344CB8AC3E}">
        <p14:creationId xmlns:p14="http://schemas.microsoft.com/office/powerpoint/2010/main" val="171379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A079190A-BCD4-B947-A105-6CBF9FC2E4EA}"/>
              </a:ext>
            </a:extLst>
          </p:cNvPr>
          <p:cNvSpPr>
            <a:spLocks noGrp="1"/>
          </p:cNvSpPr>
          <p:nvPr>
            <p:ph type="pic" sz="quarter" idx="16"/>
          </p:nvPr>
        </p:nvSpPr>
        <p:spPr>
          <a:xfrm>
            <a:off x="304505" y="289270"/>
            <a:ext cx="4470798" cy="5909007"/>
          </a:xfrm>
        </p:spPr>
        <p:txBody>
          <a:bodyPr/>
          <a:lstStyle/>
          <a:p>
            <a:r>
              <a:rPr lang="en-US" noProof="0"/>
              <a:t>Click icon to add picture</a:t>
            </a:r>
            <a:endParaRPr lang="en-GB" noProof="0"/>
          </a:p>
        </p:txBody>
      </p:sp>
      <p:sp>
        <p:nvSpPr>
          <p:cNvPr id="10" name="Rettangolo 13">
            <a:extLst>
              <a:ext uri="{FF2B5EF4-FFF2-40B4-BE49-F238E27FC236}">
                <a16:creationId xmlns:a16="http://schemas.microsoft.com/office/drawing/2014/main" id="{5AE28293-BB3D-4A01-90AB-058F2DD6D43A}"/>
              </a:ext>
            </a:extLst>
          </p:cNvPr>
          <p:cNvSpPr/>
          <p:nvPr userDrawn="1"/>
        </p:nvSpPr>
        <p:spPr>
          <a:xfrm>
            <a:off x="4274040" y="474137"/>
            <a:ext cx="4565456" cy="6042553"/>
          </a:xfrm>
          <a:prstGeom prst="rect">
            <a:avLst/>
          </a:prstGeom>
          <a:solidFill>
            <a:srgbClr val="BA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latin typeface="Calibri"/>
            </a:endParaRPr>
          </a:p>
        </p:txBody>
      </p:sp>
      <p:sp>
        <p:nvSpPr>
          <p:cNvPr id="2" name="Titolo 1">
            <a:extLst>
              <a:ext uri="{FF2B5EF4-FFF2-40B4-BE49-F238E27FC236}">
                <a16:creationId xmlns:a16="http://schemas.microsoft.com/office/drawing/2014/main" id="{1BB1A126-7B08-C349-87A9-0419A52E45B2}"/>
              </a:ext>
            </a:extLst>
          </p:cNvPr>
          <p:cNvSpPr>
            <a:spLocks noGrp="1"/>
          </p:cNvSpPr>
          <p:nvPr>
            <p:ph type="title" hasCustomPrompt="1"/>
          </p:nvPr>
        </p:nvSpPr>
        <p:spPr>
          <a:xfrm>
            <a:off x="5000030" y="1287222"/>
            <a:ext cx="3614738" cy="666751"/>
          </a:xfrm>
        </p:spPr>
        <p:txBody>
          <a:bodyPr>
            <a:normAutofit/>
          </a:bodyPr>
          <a:lstStyle>
            <a:lvl1pPr>
              <a:defRPr sz="2800">
                <a:solidFill>
                  <a:srgbClr val="244859"/>
                </a:solidFill>
                <a:latin typeface="Futura Medium" panose="020B0602020204020303" pitchFamily="34" charset="-79"/>
                <a:cs typeface="Futura Medium" panose="020B0602020204020303" pitchFamily="34" charset="-79"/>
              </a:defRPr>
            </a:lvl1pPr>
          </a:lstStyle>
          <a:p>
            <a:r>
              <a:rPr lang="en-GB" noProof="0"/>
              <a:t>TITLE</a:t>
            </a:r>
          </a:p>
        </p:txBody>
      </p:sp>
      <p:sp>
        <p:nvSpPr>
          <p:cNvPr id="8" name="Segnaposto testo 7">
            <a:extLst>
              <a:ext uri="{FF2B5EF4-FFF2-40B4-BE49-F238E27FC236}">
                <a16:creationId xmlns:a16="http://schemas.microsoft.com/office/drawing/2014/main" id="{8506D0B9-2C1E-B04C-9897-77B6AE66DFA4}"/>
              </a:ext>
            </a:extLst>
          </p:cNvPr>
          <p:cNvSpPr>
            <a:spLocks noGrp="1"/>
          </p:cNvSpPr>
          <p:nvPr>
            <p:ph type="body" sz="quarter" idx="13" hasCustomPrompt="1"/>
          </p:nvPr>
        </p:nvSpPr>
        <p:spPr>
          <a:xfrm>
            <a:off x="5000030" y="1969195"/>
            <a:ext cx="3614738" cy="571500"/>
          </a:xfrm>
        </p:spPr>
        <p:txBody>
          <a:bodyPr>
            <a:noAutofit/>
          </a:bodyPr>
          <a:lstStyle>
            <a:lvl1pPr marL="0" indent="0">
              <a:buNone/>
              <a:defRPr sz="2400">
                <a:solidFill>
                  <a:schemeClr val="bg1"/>
                </a:solidFill>
                <a:latin typeface="Futura Medium" panose="020B0602020204020303" pitchFamily="34" charset="-79"/>
                <a:cs typeface="Futura Medium" panose="020B0602020204020303" pitchFamily="34" charset="-79"/>
              </a:defRPr>
            </a:lvl1pPr>
          </a:lstStyle>
          <a:p>
            <a:r>
              <a:rPr lang="en-GB" noProof="0"/>
              <a:t>Lorem Ipsum</a:t>
            </a:r>
          </a:p>
        </p:txBody>
      </p:sp>
      <p:sp>
        <p:nvSpPr>
          <p:cNvPr id="15" name="Segnaposto testo 14">
            <a:extLst>
              <a:ext uri="{FF2B5EF4-FFF2-40B4-BE49-F238E27FC236}">
                <a16:creationId xmlns:a16="http://schemas.microsoft.com/office/drawing/2014/main" id="{FDC1B5F1-B0C3-3C4B-B1FE-3DD27653AD61}"/>
              </a:ext>
            </a:extLst>
          </p:cNvPr>
          <p:cNvSpPr>
            <a:spLocks noGrp="1"/>
          </p:cNvSpPr>
          <p:nvPr>
            <p:ph type="body" sz="quarter" idx="14"/>
          </p:nvPr>
        </p:nvSpPr>
        <p:spPr>
          <a:xfrm>
            <a:off x="5000625" y="2540695"/>
            <a:ext cx="3614738" cy="1428751"/>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it-IT" sz="1800" kern="1200" dirty="0">
                <a:solidFill>
                  <a:schemeClr val="bg1"/>
                </a:solidFill>
                <a:latin typeface="New Caledonia LT Std" panose="02020603060506020304" pitchFamily="18" charset="0"/>
                <a:ea typeface="+mj-ea"/>
                <a:cs typeface="+mj-cs"/>
              </a:defRPr>
            </a:lvl1pPr>
          </a:lstStyle>
          <a:p>
            <a:pPr lvl="0"/>
            <a:r>
              <a:rPr lang="en-US" noProof="0"/>
              <a:t>Edit Master text styles</a:t>
            </a:r>
          </a:p>
        </p:txBody>
      </p:sp>
    </p:spTree>
    <p:extLst>
      <p:ext uri="{BB962C8B-B14F-4D97-AF65-F5344CB8AC3E}">
        <p14:creationId xmlns:p14="http://schemas.microsoft.com/office/powerpoint/2010/main" val="2554887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4EC4B5F9-84B6-4E45-B5E2-FDF0CBA512F7}"/>
              </a:ext>
            </a:extLst>
          </p:cNvPr>
          <p:cNvSpPr>
            <a:spLocks noGrp="1"/>
          </p:cNvSpPr>
          <p:nvPr>
            <p:ph type="body" sz="quarter" idx="10" hasCustomPrompt="1"/>
          </p:nvPr>
        </p:nvSpPr>
        <p:spPr>
          <a:xfrm>
            <a:off x="5025629" y="375803"/>
            <a:ext cx="4019550" cy="447675"/>
          </a:xfrm>
        </p:spPr>
        <p:txBody>
          <a:bodyPr>
            <a:noAutofit/>
          </a:bodyPr>
          <a:lstStyle>
            <a:lvl1pPr marL="0" indent="0">
              <a:buNone/>
              <a:defRPr lang="it-IT" sz="3600" kern="1200" dirty="0" smtClean="0">
                <a:solidFill>
                  <a:srgbClr val="BACF31"/>
                </a:solidFill>
                <a:latin typeface="Futura Medium" panose="020B0602020204020303" pitchFamily="34" charset="-79"/>
                <a:ea typeface="+mj-ea"/>
                <a:cs typeface="Futura Medium" panose="020B0602020204020303" pitchFamily="34" charset="-79"/>
              </a:defRPr>
            </a:lvl1pPr>
          </a:lstStyle>
          <a:p>
            <a:r>
              <a:rPr lang="it-IT" dirty="0"/>
              <a:t>Title</a:t>
            </a:r>
          </a:p>
        </p:txBody>
      </p:sp>
      <p:sp>
        <p:nvSpPr>
          <p:cNvPr id="14" name="Rettangolo 13">
            <a:extLst>
              <a:ext uri="{FF2B5EF4-FFF2-40B4-BE49-F238E27FC236}">
                <a16:creationId xmlns:a16="http://schemas.microsoft.com/office/drawing/2014/main" id="{CAA05783-4CB3-DD49-A015-EDD0297717E3}"/>
              </a:ext>
            </a:extLst>
          </p:cNvPr>
          <p:cNvSpPr/>
          <p:nvPr/>
        </p:nvSpPr>
        <p:spPr>
          <a:xfrm>
            <a:off x="283061" y="563143"/>
            <a:ext cx="3878401" cy="5803856"/>
          </a:xfrm>
          <a:prstGeom prst="rect">
            <a:avLst/>
          </a:prstGeom>
          <a:solidFill>
            <a:srgbClr val="21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fontAlgn="auto">
              <a:spcBef>
                <a:spcPts val="0"/>
              </a:spcBef>
              <a:spcAft>
                <a:spcPts val="0"/>
              </a:spcAft>
            </a:pPr>
            <a:endParaRPr lang="it-IT">
              <a:solidFill>
                <a:srgbClr val="FFFFFF"/>
              </a:solidFill>
              <a:latin typeface="Calibri"/>
            </a:endParaRPr>
          </a:p>
        </p:txBody>
      </p:sp>
      <p:sp>
        <p:nvSpPr>
          <p:cNvPr id="6" name="Segnaposto testo 5">
            <a:extLst>
              <a:ext uri="{FF2B5EF4-FFF2-40B4-BE49-F238E27FC236}">
                <a16:creationId xmlns:a16="http://schemas.microsoft.com/office/drawing/2014/main" id="{BFECB166-BFDF-8D48-A3CB-79EEBA897F69}"/>
              </a:ext>
            </a:extLst>
          </p:cNvPr>
          <p:cNvSpPr>
            <a:spLocks noGrp="1"/>
          </p:cNvSpPr>
          <p:nvPr>
            <p:ph type="body" sz="quarter" idx="11"/>
          </p:nvPr>
        </p:nvSpPr>
        <p:spPr>
          <a:xfrm>
            <a:off x="5025629" y="981076"/>
            <a:ext cx="3139678" cy="735013"/>
          </a:xfrm>
        </p:spPr>
        <p:txBody>
          <a:bodyPr/>
          <a:lstStyle>
            <a:lvl1pPr marL="457200" indent="-457200">
              <a:buFont typeface="+mj-lt"/>
              <a:buAutoNum type="arabicPeriod"/>
              <a:defRPr lang="it-IT" sz="1800" kern="1200" dirty="0" smtClean="0">
                <a:solidFill>
                  <a:srgbClr val="244859"/>
                </a:solidFill>
                <a:latin typeface="Futura Medium" panose="020B0602020204020303" pitchFamily="34" charset="-79"/>
                <a:ea typeface="+mn-ea"/>
                <a:cs typeface="Futura Medium" panose="020B0602020204020303" pitchFamily="34" charset="-79"/>
              </a:defRPr>
            </a:lvl1pPr>
          </a:lstStyle>
          <a:p>
            <a:pPr lvl="0"/>
            <a:r>
              <a:rPr lang="en-US"/>
              <a:t>Edit Master text styles</a:t>
            </a:r>
          </a:p>
        </p:txBody>
      </p:sp>
      <p:sp>
        <p:nvSpPr>
          <p:cNvPr id="26" name="Segnaposto testo 25">
            <a:extLst>
              <a:ext uri="{FF2B5EF4-FFF2-40B4-BE49-F238E27FC236}">
                <a16:creationId xmlns:a16="http://schemas.microsoft.com/office/drawing/2014/main" id="{C04F16FC-5E05-B843-972E-1D55499475F2}"/>
              </a:ext>
            </a:extLst>
          </p:cNvPr>
          <p:cNvSpPr>
            <a:spLocks noGrp="1"/>
          </p:cNvSpPr>
          <p:nvPr>
            <p:ph type="body" sz="quarter" idx="12"/>
          </p:nvPr>
        </p:nvSpPr>
        <p:spPr>
          <a:xfrm>
            <a:off x="5025629" y="1768147"/>
            <a:ext cx="3139678" cy="531812"/>
          </a:xfrm>
        </p:spPr>
        <p:txBody>
          <a:bodyPr>
            <a:noAutofit/>
          </a:bodyPr>
          <a:lstStyle>
            <a:lvl1pPr marL="0" indent="0" algn="l" defTabSz="914400" rtl="0" eaLnBrk="1" latinLnBrk="0" hangingPunct="1">
              <a:buNone/>
              <a:defRPr lang="it-IT" sz="1600" kern="1200" dirty="0">
                <a:solidFill>
                  <a:srgbClr val="244859"/>
                </a:solidFill>
                <a:latin typeface="New Caledonia LT Std" panose="02020603060506020304" pitchFamily="18" charset="0"/>
                <a:ea typeface="+mn-ea"/>
                <a:cs typeface="+mn-cs"/>
              </a:defRPr>
            </a:lvl1pPr>
          </a:lstStyle>
          <a:p>
            <a:pPr lvl="0"/>
            <a:r>
              <a:rPr lang="en-US"/>
              <a:t>Edit Master text styles</a:t>
            </a:r>
          </a:p>
        </p:txBody>
      </p:sp>
      <p:sp>
        <p:nvSpPr>
          <p:cNvPr id="31" name="Segnaposto testo 5">
            <a:extLst>
              <a:ext uri="{FF2B5EF4-FFF2-40B4-BE49-F238E27FC236}">
                <a16:creationId xmlns:a16="http://schemas.microsoft.com/office/drawing/2014/main" id="{AA6F3791-C7D1-E14A-A296-DF857A50938D}"/>
              </a:ext>
            </a:extLst>
          </p:cNvPr>
          <p:cNvSpPr>
            <a:spLocks noGrp="1"/>
          </p:cNvSpPr>
          <p:nvPr>
            <p:ph type="body" sz="quarter" idx="13"/>
          </p:nvPr>
        </p:nvSpPr>
        <p:spPr>
          <a:xfrm>
            <a:off x="5025629" y="2795590"/>
            <a:ext cx="3139678" cy="735013"/>
          </a:xfrm>
        </p:spPr>
        <p:txBody>
          <a:bodyPr>
            <a:noAutofit/>
          </a:bodyPr>
          <a:lstStyle>
            <a:lvl1pPr marL="457200" indent="-457200">
              <a:buFont typeface="+mj-lt"/>
              <a:buAutoNum type="arabicPeriod" startAt="2"/>
              <a:defRPr lang="it-IT" sz="1800" kern="1200" dirty="0" smtClean="0">
                <a:solidFill>
                  <a:srgbClr val="244859"/>
                </a:solidFill>
                <a:latin typeface="Futura Medium" panose="020B0602020204020303" pitchFamily="34" charset="-79"/>
                <a:ea typeface="+mn-ea"/>
                <a:cs typeface="Futura Medium" panose="020B0602020204020303" pitchFamily="34" charset="-79"/>
              </a:defRPr>
            </a:lvl1pPr>
          </a:lstStyle>
          <a:p>
            <a:pPr lvl="0"/>
            <a:r>
              <a:rPr lang="en-US"/>
              <a:t>Edit Master text styles</a:t>
            </a:r>
          </a:p>
        </p:txBody>
      </p:sp>
      <p:sp>
        <p:nvSpPr>
          <p:cNvPr id="32" name="Segnaposto testo 25">
            <a:extLst>
              <a:ext uri="{FF2B5EF4-FFF2-40B4-BE49-F238E27FC236}">
                <a16:creationId xmlns:a16="http://schemas.microsoft.com/office/drawing/2014/main" id="{E0BADE58-F3E5-6046-B6C7-E11308A0FEA3}"/>
              </a:ext>
            </a:extLst>
          </p:cNvPr>
          <p:cNvSpPr>
            <a:spLocks noGrp="1"/>
          </p:cNvSpPr>
          <p:nvPr>
            <p:ph type="body" sz="quarter" idx="14"/>
          </p:nvPr>
        </p:nvSpPr>
        <p:spPr>
          <a:xfrm>
            <a:off x="5025629" y="3582659"/>
            <a:ext cx="3139678" cy="531812"/>
          </a:xfrm>
        </p:spPr>
        <p:txBody>
          <a:bodyPr>
            <a:noAutofit/>
          </a:bodyPr>
          <a:lstStyle>
            <a:lvl1pPr marL="0" indent="0" algn="l" defTabSz="914400" rtl="0" eaLnBrk="1" latinLnBrk="0" hangingPunct="1">
              <a:buNone/>
              <a:defRPr lang="it-IT" sz="1600" kern="1200" dirty="0">
                <a:solidFill>
                  <a:srgbClr val="244859"/>
                </a:solidFill>
                <a:latin typeface="New Caledonia LT Std" panose="02020603060506020304" pitchFamily="18" charset="0"/>
                <a:ea typeface="+mn-ea"/>
                <a:cs typeface="+mn-cs"/>
              </a:defRPr>
            </a:lvl1pPr>
          </a:lstStyle>
          <a:p>
            <a:pPr lvl="0"/>
            <a:r>
              <a:rPr lang="en-US"/>
              <a:t>Edit Master text styles</a:t>
            </a:r>
          </a:p>
        </p:txBody>
      </p:sp>
      <p:sp>
        <p:nvSpPr>
          <p:cNvPr id="33" name="Segnaposto testo 5">
            <a:extLst>
              <a:ext uri="{FF2B5EF4-FFF2-40B4-BE49-F238E27FC236}">
                <a16:creationId xmlns:a16="http://schemas.microsoft.com/office/drawing/2014/main" id="{156CC840-D315-C646-A675-0492A09245F3}"/>
              </a:ext>
            </a:extLst>
          </p:cNvPr>
          <p:cNvSpPr>
            <a:spLocks noGrp="1"/>
          </p:cNvSpPr>
          <p:nvPr>
            <p:ph type="body" sz="quarter" idx="15"/>
          </p:nvPr>
        </p:nvSpPr>
        <p:spPr>
          <a:xfrm>
            <a:off x="5025629" y="4892114"/>
            <a:ext cx="3139678" cy="735013"/>
          </a:xfrm>
        </p:spPr>
        <p:txBody>
          <a:bodyPr>
            <a:noAutofit/>
          </a:bodyPr>
          <a:lstStyle>
            <a:lvl1pPr marL="457200" indent="-457200">
              <a:buFont typeface="+mj-lt"/>
              <a:buAutoNum type="arabicPeriod" startAt="3"/>
              <a:defRPr lang="it-IT" sz="1800" kern="1200" dirty="0" smtClean="0">
                <a:solidFill>
                  <a:srgbClr val="244859"/>
                </a:solidFill>
                <a:latin typeface="Futura Medium" panose="020B0602020204020303" pitchFamily="34" charset="-79"/>
                <a:ea typeface="+mn-ea"/>
                <a:cs typeface="Futura Medium" panose="020B0602020204020303" pitchFamily="34" charset="-79"/>
              </a:defRPr>
            </a:lvl1pPr>
          </a:lstStyle>
          <a:p>
            <a:pPr lvl="0"/>
            <a:r>
              <a:rPr lang="en-US"/>
              <a:t>Edit Master text styles</a:t>
            </a:r>
          </a:p>
        </p:txBody>
      </p:sp>
      <p:sp>
        <p:nvSpPr>
          <p:cNvPr id="34" name="Segnaposto testo 25">
            <a:extLst>
              <a:ext uri="{FF2B5EF4-FFF2-40B4-BE49-F238E27FC236}">
                <a16:creationId xmlns:a16="http://schemas.microsoft.com/office/drawing/2014/main" id="{595F5D69-A7DF-4944-ABD1-4BFBAEEBAA73}"/>
              </a:ext>
            </a:extLst>
          </p:cNvPr>
          <p:cNvSpPr>
            <a:spLocks noGrp="1"/>
          </p:cNvSpPr>
          <p:nvPr>
            <p:ph type="body" sz="quarter" idx="16"/>
          </p:nvPr>
        </p:nvSpPr>
        <p:spPr>
          <a:xfrm>
            <a:off x="5025629" y="5679183"/>
            <a:ext cx="3139678" cy="531812"/>
          </a:xfrm>
        </p:spPr>
        <p:txBody>
          <a:bodyPr>
            <a:noAutofit/>
          </a:bodyPr>
          <a:lstStyle>
            <a:lvl1pPr marL="0" indent="0" algn="l" defTabSz="914400" rtl="0" eaLnBrk="1" latinLnBrk="0" hangingPunct="1">
              <a:buNone/>
              <a:defRPr lang="it-IT" sz="1600" kern="1200" dirty="0">
                <a:solidFill>
                  <a:srgbClr val="244859"/>
                </a:solidFill>
                <a:latin typeface="New Caledonia LT Std" panose="02020603060506020304" pitchFamily="18" charset="0"/>
                <a:ea typeface="+mn-ea"/>
                <a:cs typeface="+mn-cs"/>
              </a:defRPr>
            </a:lvl1pPr>
          </a:lstStyle>
          <a:p>
            <a:pPr lvl="0"/>
            <a:r>
              <a:rPr lang="en-US"/>
              <a:t>Edit Master text styles</a:t>
            </a:r>
          </a:p>
        </p:txBody>
      </p:sp>
      <p:sp>
        <p:nvSpPr>
          <p:cNvPr id="37" name="Segnaposto immagine 35">
            <a:extLst>
              <a:ext uri="{FF2B5EF4-FFF2-40B4-BE49-F238E27FC236}">
                <a16:creationId xmlns:a16="http://schemas.microsoft.com/office/drawing/2014/main" id="{16A5D5E1-E27F-1741-B899-CA4B7FA123DF}"/>
              </a:ext>
            </a:extLst>
          </p:cNvPr>
          <p:cNvSpPr>
            <a:spLocks noGrp="1"/>
          </p:cNvSpPr>
          <p:nvPr>
            <p:ph type="pic" sz="quarter" idx="17"/>
          </p:nvPr>
        </p:nvSpPr>
        <p:spPr>
          <a:xfrm>
            <a:off x="518801" y="289272"/>
            <a:ext cx="3887702" cy="5806261"/>
          </a:xfrm>
        </p:spPr>
        <p:txBody>
          <a:bodyPr/>
          <a:lstStyle/>
          <a:p>
            <a:r>
              <a:rPr lang="en-US"/>
              <a:t>Click icon to add picture</a:t>
            </a:r>
            <a:endParaRPr lang="it-IT"/>
          </a:p>
        </p:txBody>
      </p:sp>
    </p:spTree>
    <p:extLst>
      <p:ext uri="{BB962C8B-B14F-4D97-AF65-F5344CB8AC3E}">
        <p14:creationId xmlns:p14="http://schemas.microsoft.com/office/powerpoint/2010/main" val="916715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130133E0-5775-A347-A8BA-197818815F50}"/>
              </a:ext>
            </a:extLst>
          </p:cNvPr>
          <p:cNvSpPr/>
          <p:nvPr userDrawn="1"/>
        </p:nvSpPr>
        <p:spPr>
          <a:xfrm>
            <a:off x="0" y="3429002"/>
            <a:ext cx="9144000" cy="3557583"/>
          </a:xfrm>
          <a:prstGeom prst="rect">
            <a:avLst/>
          </a:prstGeom>
          <a:solidFill>
            <a:srgbClr val="21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dirty="0">
              <a:solidFill>
                <a:srgbClr val="FFFFFF"/>
              </a:solidFill>
              <a:latin typeface="Calibri"/>
            </a:endParaRPr>
          </a:p>
        </p:txBody>
      </p:sp>
      <p:sp>
        <p:nvSpPr>
          <p:cNvPr id="11" name="Ovale 10">
            <a:extLst>
              <a:ext uri="{FF2B5EF4-FFF2-40B4-BE49-F238E27FC236}">
                <a16:creationId xmlns:a16="http://schemas.microsoft.com/office/drawing/2014/main" id="{7F48DE96-35C1-CD49-B1AF-F2317E2F6AE6}"/>
              </a:ext>
            </a:extLst>
          </p:cNvPr>
          <p:cNvSpPr/>
          <p:nvPr userDrawn="1"/>
        </p:nvSpPr>
        <p:spPr>
          <a:xfrm>
            <a:off x="1046573" y="2514597"/>
            <a:ext cx="1521619" cy="2028825"/>
          </a:xfrm>
          <a:prstGeom prst="ellipse">
            <a:avLst/>
          </a:prstGeom>
          <a:solidFill>
            <a:srgbClr val="244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dirty="0">
              <a:solidFill>
                <a:srgbClr val="FFFFFF"/>
              </a:solidFill>
              <a:latin typeface="Calibri"/>
            </a:endParaRPr>
          </a:p>
        </p:txBody>
      </p:sp>
      <p:sp>
        <p:nvSpPr>
          <p:cNvPr id="12" name="Ovale 11">
            <a:extLst>
              <a:ext uri="{FF2B5EF4-FFF2-40B4-BE49-F238E27FC236}">
                <a16:creationId xmlns:a16="http://schemas.microsoft.com/office/drawing/2014/main" id="{693092C4-7A33-7B42-A3F0-C999B3F23FCA}"/>
              </a:ext>
            </a:extLst>
          </p:cNvPr>
          <p:cNvSpPr/>
          <p:nvPr userDrawn="1"/>
        </p:nvSpPr>
        <p:spPr>
          <a:xfrm>
            <a:off x="3911209" y="2514597"/>
            <a:ext cx="1521619" cy="2028825"/>
          </a:xfrm>
          <a:prstGeom prst="ellipse">
            <a:avLst/>
          </a:prstGeom>
          <a:solidFill>
            <a:srgbClr val="244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dirty="0">
              <a:solidFill>
                <a:srgbClr val="FFFFFF"/>
              </a:solidFill>
              <a:latin typeface="Calibri"/>
            </a:endParaRPr>
          </a:p>
        </p:txBody>
      </p:sp>
      <p:sp>
        <p:nvSpPr>
          <p:cNvPr id="13" name="Ovale 12">
            <a:extLst>
              <a:ext uri="{FF2B5EF4-FFF2-40B4-BE49-F238E27FC236}">
                <a16:creationId xmlns:a16="http://schemas.microsoft.com/office/drawing/2014/main" id="{EE761D35-5740-A347-83EC-A870E5B4A1B0}"/>
              </a:ext>
            </a:extLst>
          </p:cNvPr>
          <p:cNvSpPr/>
          <p:nvPr userDrawn="1"/>
        </p:nvSpPr>
        <p:spPr>
          <a:xfrm>
            <a:off x="6790134" y="2514597"/>
            <a:ext cx="1521619" cy="2028825"/>
          </a:xfrm>
          <a:prstGeom prst="ellipse">
            <a:avLst/>
          </a:prstGeom>
          <a:solidFill>
            <a:srgbClr val="244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dirty="0">
              <a:solidFill>
                <a:srgbClr val="FFFFFF"/>
              </a:solidFill>
              <a:latin typeface="Calibri"/>
            </a:endParaRPr>
          </a:p>
        </p:txBody>
      </p:sp>
      <p:sp>
        <p:nvSpPr>
          <p:cNvPr id="14" name="Ovale 13">
            <a:extLst>
              <a:ext uri="{FF2B5EF4-FFF2-40B4-BE49-F238E27FC236}">
                <a16:creationId xmlns:a16="http://schemas.microsoft.com/office/drawing/2014/main" id="{8E01CC95-7190-084D-9AD1-D8792772DF3E}"/>
              </a:ext>
            </a:extLst>
          </p:cNvPr>
          <p:cNvSpPr/>
          <p:nvPr userDrawn="1"/>
        </p:nvSpPr>
        <p:spPr>
          <a:xfrm>
            <a:off x="939413" y="2414589"/>
            <a:ext cx="1521619" cy="2028825"/>
          </a:xfrm>
          <a:prstGeom prst="ellipse">
            <a:avLst/>
          </a:prstGeom>
          <a:solidFill>
            <a:srgbClr val="21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 typeface="Arial" panose="020B0604020202020204" pitchFamily="34" charset="0"/>
              <a:buNone/>
            </a:pPr>
            <a:endParaRPr lang="it-IT" dirty="0">
              <a:solidFill>
                <a:srgbClr val="FFFFFF"/>
              </a:solidFill>
              <a:latin typeface="Calibri"/>
            </a:endParaRPr>
          </a:p>
        </p:txBody>
      </p:sp>
      <p:sp>
        <p:nvSpPr>
          <p:cNvPr id="15" name="Ovale 14">
            <a:extLst>
              <a:ext uri="{FF2B5EF4-FFF2-40B4-BE49-F238E27FC236}">
                <a16:creationId xmlns:a16="http://schemas.microsoft.com/office/drawing/2014/main" id="{B6FC9DA3-D0E4-4443-B751-B9B372324D8A}"/>
              </a:ext>
            </a:extLst>
          </p:cNvPr>
          <p:cNvSpPr/>
          <p:nvPr userDrawn="1"/>
        </p:nvSpPr>
        <p:spPr>
          <a:xfrm>
            <a:off x="3804049" y="2414589"/>
            <a:ext cx="1521619" cy="2028825"/>
          </a:xfrm>
          <a:prstGeom prst="ellipse">
            <a:avLst/>
          </a:prstGeom>
          <a:solidFill>
            <a:srgbClr val="21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dirty="0">
              <a:solidFill>
                <a:srgbClr val="FFFFFF"/>
              </a:solidFill>
              <a:latin typeface="Calibri"/>
            </a:endParaRPr>
          </a:p>
        </p:txBody>
      </p:sp>
      <p:sp>
        <p:nvSpPr>
          <p:cNvPr id="16" name="Ovale 15">
            <a:extLst>
              <a:ext uri="{FF2B5EF4-FFF2-40B4-BE49-F238E27FC236}">
                <a16:creationId xmlns:a16="http://schemas.microsoft.com/office/drawing/2014/main" id="{4BB60405-F955-3747-AB84-439A17A6CAD7}"/>
              </a:ext>
            </a:extLst>
          </p:cNvPr>
          <p:cNvSpPr/>
          <p:nvPr userDrawn="1"/>
        </p:nvSpPr>
        <p:spPr>
          <a:xfrm>
            <a:off x="6682974" y="2414589"/>
            <a:ext cx="1521619" cy="2028825"/>
          </a:xfrm>
          <a:prstGeom prst="ellipse">
            <a:avLst/>
          </a:prstGeom>
          <a:solidFill>
            <a:srgbClr val="21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dirty="0">
              <a:solidFill>
                <a:srgbClr val="FFFFFF"/>
              </a:solidFill>
              <a:latin typeface="Calibri"/>
            </a:endParaRPr>
          </a:p>
        </p:txBody>
      </p:sp>
      <p:sp>
        <p:nvSpPr>
          <p:cNvPr id="24" name="Segnaposto immagine 23">
            <a:extLst>
              <a:ext uri="{FF2B5EF4-FFF2-40B4-BE49-F238E27FC236}">
                <a16:creationId xmlns:a16="http://schemas.microsoft.com/office/drawing/2014/main" id="{E83E9DCD-ADC8-DA46-9C85-03AB1C71AE2C}"/>
              </a:ext>
            </a:extLst>
          </p:cNvPr>
          <p:cNvSpPr>
            <a:spLocks noGrp="1"/>
          </p:cNvSpPr>
          <p:nvPr>
            <p:ph type="pic" sz="quarter" idx="10" hasCustomPrompt="1"/>
          </p:nvPr>
        </p:nvSpPr>
        <p:spPr>
          <a:xfrm>
            <a:off x="782141" y="2154000"/>
            <a:ext cx="1700321" cy="2118777"/>
          </a:xfrm>
        </p:spPr>
        <p:txBody>
          <a:bodyPr>
            <a:normAutofit/>
          </a:bodyPr>
          <a:lstStyle>
            <a:lvl1pPr marL="0" indent="0" algn="ctr">
              <a:buNone/>
              <a:defRPr sz="1400"/>
            </a:lvl1pPr>
          </a:lstStyle>
          <a:p>
            <a:r>
              <a:rPr lang="it-IT" dirty="0"/>
              <a:t>image</a:t>
            </a:r>
          </a:p>
        </p:txBody>
      </p:sp>
      <p:sp>
        <p:nvSpPr>
          <p:cNvPr id="25" name="Segnaposto immagine 23">
            <a:extLst>
              <a:ext uri="{FF2B5EF4-FFF2-40B4-BE49-F238E27FC236}">
                <a16:creationId xmlns:a16="http://schemas.microsoft.com/office/drawing/2014/main" id="{544D45EB-3CE1-2047-8652-6C17B2BCB82B}"/>
              </a:ext>
            </a:extLst>
          </p:cNvPr>
          <p:cNvSpPr>
            <a:spLocks noGrp="1"/>
          </p:cNvSpPr>
          <p:nvPr>
            <p:ph type="pic" sz="quarter" idx="11"/>
          </p:nvPr>
        </p:nvSpPr>
        <p:spPr>
          <a:xfrm>
            <a:off x="3603915" y="2154000"/>
            <a:ext cx="1700321" cy="2118777"/>
          </a:xfrm>
        </p:spPr>
        <p:txBody>
          <a:bodyPr>
            <a:normAutofit/>
          </a:bodyPr>
          <a:lstStyle>
            <a:lvl1pPr marL="0" indent="0" algn="ctr">
              <a:buNone/>
              <a:defRPr sz="1400"/>
            </a:lvl1pPr>
          </a:lstStyle>
          <a:p>
            <a:r>
              <a:rPr lang="en-US"/>
              <a:t>Click icon to add picture</a:t>
            </a:r>
            <a:endParaRPr lang="it-IT" dirty="0"/>
          </a:p>
        </p:txBody>
      </p:sp>
      <p:sp>
        <p:nvSpPr>
          <p:cNvPr id="26" name="Segnaposto immagine 23">
            <a:extLst>
              <a:ext uri="{FF2B5EF4-FFF2-40B4-BE49-F238E27FC236}">
                <a16:creationId xmlns:a16="http://schemas.microsoft.com/office/drawing/2014/main" id="{38B1A02C-68E7-F24C-8A60-E84EFC030C9E}"/>
              </a:ext>
            </a:extLst>
          </p:cNvPr>
          <p:cNvSpPr>
            <a:spLocks noGrp="1"/>
          </p:cNvSpPr>
          <p:nvPr>
            <p:ph type="pic" sz="quarter" idx="12"/>
          </p:nvPr>
        </p:nvSpPr>
        <p:spPr>
          <a:xfrm>
            <a:off x="6504272" y="2154000"/>
            <a:ext cx="1700321" cy="2118777"/>
          </a:xfrm>
        </p:spPr>
        <p:txBody>
          <a:bodyPr>
            <a:normAutofit/>
          </a:bodyPr>
          <a:lstStyle>
            <a:lvl1pPr marL="0" indent="0" algn="ctr">
              <a:buNone/>
              <a:defRPr sz="1400"/>
            </a:lvl1pPr>
          </a:lstStyle>
          <a:p>
            <a:r>
              <a:rPr lang="en-US"/>
              <a:t>Click icon to add picture</a:t>
            </a:r>
            <a:endParaRPr lang="it-IT" dirty="0"/>
          </a:p>
        </p:txBody>
      </p:sp>
      <p:sp>
        <p:nvSpPr>
          <p:cNvPr id="27" name="Segnaposto testo 5">
            <a:extLst>
              <a:ext uri="{FF2B5EF4-FFF2-40B4-BE49-F238E27FC236}">
                <a16:creationId xmlns:a16="http://schemas.microsoft.com/office/drawing/2014/main" id="{A3D27B2D-2D4B-9A45-A029-2B65A94F8346}"/>
              </a:ext>
            </a:extLst>
          </p:cNvPr>
          <p:cNvSpPr>
            <a:spLocks noGrp="1"/>
          </p:cNvSpPr>
          <p:nvPr>
            <p:ph type="body" sz="quarter" idx="13"/>
          </p:nvPr>
        </p:nvSpPr>
        <p:spPr>
          <a:xfrm>
            <a:off x="573741" y="4765664"/>
            <a:ext cx="2252961" cy="735013"/>
          </a:xfrm>
        </p:spPr>
        <p:txBody>
          <a:bodyPr>
            <a:normAutofit/>
          </a:bodyPr>
          <a:lstStyle>
            <a:lvl1pPr marL="0" indent="0" algn="ctr">
              <a:buFont typeface="+mj-lt"/>
              <a:buNone/>
              <a:defRPr lang="it-IT" sz="1800" kern="1200" dirty="0" smtClean="0">
                <a:solidFill>
                  <a:schemeClr val="bg1"/>
                </a:solidFill>
                <a:latin typeface="Futura Medium" panose="020B0602020204020303" pitchFamily="34" charset="-79"/>
                <a:ea typeface="+mn-ea"/>
                <a:cs typeface="Futura Medium" panose="020B0602020204020303" pitchFamily="34" charset="-79"/>
              </a:defRPr>
            </a:lvl1pPr>
          </a:lstStyle>
          <a:p>
            <a:pPr lvl="0"/>
            <a:r>
              <a:rPr lang="en-US"/>
              <a:t>Edit Master text styles</a:t>
            </a:r>
          </a:p>
        </p:txBody>
      </p:sp>
      <p:sp>
        <p:nvSpPr>
          <p:cNvPr id="28" name="Segnaposto testo 5">
            <a:extLst>
              <a:ext uri="{FF2B5EF4-FFF2-40B4-BE49-F238E27FC236}">
                <a16:creationId xmlns:a16="http://schemas.microsoft.com/office/drawing/2014/main" id="{7CBE69AF-3D54-714F-8F10-A2DB75FDAF54}"/>
              </a:ext>
            </a:extLst>
          </p:cNvPr>
          <p:cNvSpPr>
            <a:spLocks noGrp="1"/>
          </p:cNvSpPr>
          <p:nvPr>
            <p:ph type="body" sz="quarter" idx="14"/>
          </p:nvPr>
        </p:nvSpPr>
        <p:spPr>
          <a:xfrm>
            <a:off x="6317302" y="4765664"/>
            <a:ext cx="2252961" cy="735013"/>
          </a:xfrm>
        </p:spPr>
        <p:txBody>
          <a:bodyPr>
            <a:normAutofit/>
          </a:bodyPr>
          <a:lstStyle>
            <a:lvl1pPr marL="0" indent="0" algn="ctr">
              <a:buFont typeface="+mj-lt"/>
              <a:buNone/>
              <a:defRPr lang="it-IT" sz="1800" kern="1200" dirty="0" smtClean="0">
                <a:solidFill>
                  <a:schemeClr val="bg1"/>
                </a:solidFill>
                <a:latin typeface="Futura Medium" panose="020B0602020204020303" pitchFamily="34" charset="-79"/>
                <a:ea typeface="+mn-ea"/>
                <a:cs typeface="Futura Medium" panose="020B0602020204020303" pitchFamily="34" charset="-79"/>
              </a:defRPr>
            </a:lvl1pPr>
          </a:lstStyle>
          <a:p>
            <a:pPr lvl="0"/>
            <a:r>
              <a:rPr lang="en-US"/>
              <a:t>Edit Master text styles</a:t>
            </a:r>
          </a:p>
        </p:txBody>
      </p:sp>
      <p:sp>
        <p:nvSpPr>
          <p:cNvPr id="29" name="Segnaposto testo 5">
            <a:extLst>
              <a:ext uri="{FF2B5EF4-FFF2-40B4-BE49-F238E27FC236}">
                <a16:creationId xmlns:a16="http://schemas.microsoft.com/office/drawing/2014/main" id="{D5008386-E4D6-9940-A162-DC7976023395}"/>
              </a:ext>
            </a:extLst>
          </p:cNvPr>
          <p:cNvSpPr>
            <a:spLocks noGrp="1"/>
          </p:cNvSpPr>
          <p:nvPr>
            <p:ph type="body" sz="quarter" idx="15"/>
          </p:nvPr>
        </p:nvSpPr>
        <p:spPr>
          <a:xfrm>
            <a:off x="3445522" y="4765664"/>
            <a:ext cx="2252961" cy="735013"/>
          </a:xfrm>
        </p:spPr>
        <p:txBody>
          <a:bodyPr>
            <a:normAutofit/>
          </a:bodyPr>
          <a:lstStyle>
            <a:lvl1pPr marL="0" indent="0" algn="ctr">
              <a:buFont typeface="+mj-lt"/>
              <a:buNone/>
              <a:defRPr lang="it-IT" sz="1800" kern="1200" dirty="0" smtClean="0">
                <a:solidFill>
                  <a:schemeClr val="bg1"/>
                </a:solidFill>
                <a:latin typeface="Futura Medium" panose="020B0602020204020303" pitchFamily="34" charset="-79"/>
                <a:ea typeface="+mn-ea"/>
                <a:cs typeface="Futura Medium" panose="020B0602020204020303" pitchFamily="34" charset="-79"/>
              </a:defRPr>
            </a:lvl1pPr>
          </a:lstStyle>
          <a:p>
            <a:pPr lvl="0"/>
            <a:r>
              <a:rPr lang="en-US"/>
              <a:t>Edit Master text styles</a:t>
            </a:r>
          </a:p>
        </p:txBody>
      </p:sp>
      <p:sp>
        <p:nvSpPr>
          <p:cNvPr id="31" name="Segnaposto testo 3">
            <a:extLst>
              <a:ext uri="{FF2B5EF4-FFF2-40B4-BE49-F238E27FC236}">
                <a16:creationId xmlns:a16="http://schemas.microsoft.com/office/drawing/2014/main" id="{137ED2BD-9ABC-614B-9597-53C32609D27D}"/>
              </a:ext>
            </a:extLst>
          </p:cNvPr>
          <p:cNvSpPr>
            <a:spLocks noGrp="1"/>
          </p:cNvSpPr>
          <p:nvPr>
            <p:ph type="body" sz="quarter" idx="16" hasCustomPrompt="1"/>
          </p:nvPr>
        </p:nvSpPr>
        <p:spPr>
          <a:xfrm>
            <a:off x="2768600" y="668093"/>
            <a:ext cx="4019550" cy="447675"/>
          </a:xfrm>
        </p:spPr>
        <p:txBody>
          <a:bodyPr/>
          <a:lstStyle>
            <a:lvl1pPr marL="0" indent="0">
              <a:buNone/>
              <a:defRPr lang="it-IT" sz="2800" kern="1200" dirty="0" smtClean="0">
                <a:solidFill>
                  <a:srgbClr val="244859"/>
                </a:solidFill>
                <a:latin typeface="Futura Medium" panose="020B0602020204020303" pitchFamily="34" charset="-79"/>
                <a:ea typeface="+mj-ea"/>
                <a:cs typeface="Futura Medium" panose="020B0602020204020303" pitchFamily="34" charset="-79"/>
              </a:defRPr>
            </a:lvl1pPr>
          </a:lstStyle>
          <a:p>
            <a:r>
              <a:rPr lang="it-IT" dirty="0"/>
              <a:t>Title</a:t>
            </a:r>
          </a:p>
        </p:txBody>
      </p:sp>
    </p:spTree>
    <p:extLst>
      <p:ext uri="{BB962C8B-B14F-4D97-AF65-F5344CB8AC3E}">
        <p14:creationId xmlns:p14="http://schemas.microsoft.com/office/powerpoint/2010/main" val="1114340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F767D3A5-4B96-A043-B4F7-D48CCFB9F7ED}"/>
              </a:ext>
            </a:extLst>
          </p:cNvPr>
          <p:cNvSpPr/>
          <p:nvPr userDrawn="1"/>
        </p:nvSpPr>
        <p:spPr>
          <a:xfrm>
            <a:off x="0" y="0"/>
            <a:ext cx="9144000" cy="6858000"/>
          </a:xfrm>
          <a:prstGeom prst="rect">
            <a:avLst/>
          </a:prstGeom>
          <a:solidFill>
            <a:srgbClr val="21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a:solidFill>
                <a:srgbClr val="FFFFFF"/>
              </a:solidFill>
              <a:latin typeface="Calibri"/>
            </a:endParaRPr>
          </a:p>
        </p:txBody>
      </p:sp>
      <p:sp>
        <p:nvSpPr>
          <p:cNvPr id="13" name="Rettangolo 12">
            <a:extLst>
              <a:ext uri="{FF2B5EF4-FFF2-40B4-BE49-F238E27FC236}">
                <a16:creationId xmlns:a16="http://schemas.microsoft.com/office/drawing/2014/main" id="{5A3AC942-C1A4-4E4E-89C0-B5128AE3EF99}"/>
              </a:ext>
            </a:extLst>
          </p:cNvPr>
          <p:cNvSpPr/>
          <p:nvPr userDrawn="1"/>
        </p:nvSpPr>
        <p:spPr>
          <a:xfrm>
            <a:off x="803674" y="828676"/>
            <a:ext cx="3107531" cy="5329237"/>
          </a:xfrm>
          <a:prstGeom prst="rect">
            <a:avLst/>
          </a:prstGeom>
          <a:solidFill>
            <a:srgbClr val="244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a:solidFill>
                <a:srgbClr val="FFFFFF"/>
              </a:solidFill>
              <a:latin typeface="Calibri"/>
            </a:endParaRPr>
          </a:p>
        </p:txBody>
      </p:sp>
      <p:sp>
        <p:nvSpPr>
          <p:cNvPr id="11" name="Rettangolo 10">
            <a:extLst>
              <a:ext uri="{FF2B5EF4-FFF2-40B4-BE49-F238E27FC236}">
                <a16:creationId xmlns:a16="http://schemas.microsoft.com/office/drawing/2014/main" id="{3DE789F8-18A2-5B4D-B461-41BE794D985F}"/>
              </a:ext>
            </a:extLst>
          </p:cNvPr>
          <p:cNvSpPr/>
          <p:nvPr userDrawn="1"/>
        </p:nvSpPr>
        <p:spPr>
          <a:xfrm>
            <a:off x="557215" y="500064"/>
            <a:ext cx="3107531" cy="532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a:solidFill>
                <a:srgbClr val="FFFFFF"/>
              </a:solidFill>
              <a:latin typeface="Calibri"/>
            </a:endParaRPr>
          </a:p>
        </p:txBody>
      </p:sp>
      <p:sp>
        <p:nvSpPr>
          <p:cNvPr id="3" name="Segnaposto contenuto 2">
            <a:extLst>
              <a:ext uri="{FF2B5EF4-FFF2-40B4-BE49-F238E27FC236}">
                <a16:creationId xmlns:a16="http://schemas.microsoft.com/office/drawing/2014/main" id="{F5B1B163-2B65-7D44-9F77-7C46B5866672}"/>
              </a:ext>
            </a:extLst>
          </p:cNvPr>
          <p:cNvSpPr>
            <a:spLocks noGrp="1"/>
          </p:cNvSpPr>
          <p:nvPr>
            <p:ph sz="half" idx="1"/>
          </p:nvPr>
        </p:nvSpPr>
        <p:spPr>
          <a:xfrm>
            <a:off x="557213" y="500065"/>
            <a:ext cx="3089672" cy="2200275"/>
          </a:xfrm>
          <a:prstGeom prst="rect">
            <a:avLst/>
          </a:prstGeom>
        </p:spPr>
        <p:txBody>
          <a:bodyPr lIns="108000" tIns="108000" rIns="108000" bIns="108000" anchor="ctr"/>
          <a:lstStyle>
            <a:lvl1pPr marL="0" indent="0" algn="ctr">
              <a:buNone/>
              <a:defRPr>
                <a:solidFill>
                  <a:srgbClr val="244859"/>
                </a:solidFill>
                <a:latin typeface="Futura Medium" panose="020B0602020204020303" pitchFamily="34" charset="-79"/>
                <a:cs typeface="Futura Medium" panose="020B0602020204020303" pitchFamily="34" charset="-79"/>
              </a:defRPr>
            </a:lvl1pPr>
          </a:lstStyle>
          <a:p>
            <a:pPr lvl="0"/>
            <a:r>
              <a:rPr lang="en-US"/>
              <a:t>Edit Master text styles</a:t>
            </a:r>
          </a:p>
        </p:txBody>
      </p:sp>
      <p:sp>
        <p:nvSpPr>
          <p:cNvPr id="14" name="Rettangolo 13">
            <a:extLst>
              <a:ext uri="{FF2B5EF4-FFF2-40B4-BE49-F238E27FC236}">
                <a16:creationId xmlns:a16="http://schemas.microsoft.com/office/drawing/2014/main" id="{65B06525-A8E3-834E-88F8-BF62F4B9D5BF}"/>
              </a:ext>
            </a:extLst>
          </p:cNvPr>
          <p:cNvSpPr/>
          <p:nvPr userDrawn="1"/>
        </p:nvSpPr>
        <p:spPr>
          <a:xfrm>
            <a:off x="5475686" y="828676"/>
            <a:ext cx="3107531" cy="5329237"/>
          </a:xfrm>
          <a:prstGeom prst="rect">
            <a:avLst/>
          </a:prstGeom>
          <a:solidFill>
            <a:srgbClr val="244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a:solidFill>
                <a:srgbClr val="FFFFFF"/>
              </a:solidFill>
              <a:latin typeface="Calibri"/>
            </a:endParaRPr>
          </a:p>
        </p:txBody>
      </p:sp>
      <p:sp>
        <p:nvSpPr>
          <p:cNvPr id="15" name="Rettangolo 14">
            <a:extLst>
              <a:ext uri="{FF2B5EF4-FFF2-40B4-BE49-F238E27FC236}">
                <a16:creationId xmlns:a16="http://schemas.microsoft.com/office/drawing/2014/main" id="{EF6218BF-99FF-F342-A535-4CDEF670F5DD}"/>
              </a:ext>
            </a:extLst>
          </p:cNvPr>
          <p:cNvSpPr/>
          <p:nvPr userDrawn="1"/>
        </p:nvSpPr>
        <p:spPr>
          <a:xfrm>
            <a:off x="5229227" y="500064"/>
            <a:ext cx="3107531" cy="532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a:solidFill>
                <a:srgbClr val="FFFFFF"/>
              </a:solidFill>
              <a:latin typeface="Calibri"/>
            </a:endParaRPr>
          </a:p>
        </p:txBody>
      </p:sp>
      <p:sp>
        <p:nvSpPr>
          <p:cNvPr id="17" name="Segnaposto contenuto 2">
            <a:extLst>
              <a:ext uri="{FF2B5EF4-FFF2-40B4-BE49-F238E27FC236}">
                <a16:creationId xmlns:a16="http://schemas.microsoft.com/office/drawing/2014/main" id="{6C2E39A7-D303-DE4A-A45A-0C4DD822E4FF}"/>
              </a:ext>
            </a:extLst>
          </p:cNvPr>
          <p:cNvSpPr>
            <a:spLocks noGrp="1"/>
          </p:cNvSpPr>
          <p:nvPr>
            <p:ph sz="half" idx="11"/>
          </p:nvPr>
        </p:nvSpPr>
        <p:spPr>
          <a:xfrm>
            <a:off x="557213" y="2700340"/>
            <a:ext cx="3089672" cy="2200275"/>
          </a:xfrm>
          <a:prstGeom prst="rect">
            <a:avLst/>
          </a:prstGeom>
        </p:spPr>
        <p:txBody>
          <a:bodyPr lIns="108000" tIns="108000" rIns="108000" bIns="108000" anchor="t">
            <a:normAutofit/>
          </a:bodyPr>
          <a:lstStyle>
            <a:lvl1pPr marL="0" indent="0" algn="ctr">
              <a:buNone/>
              <a:defRPr sz="1600">
                <a:solidFill>
                  <a:srgbClr val="244859"/>
                </a:solidFill>
                <a:latin typeface="New Caledonia LT Std" panose="02020603060506020304" pitchFamily="18" charset="0"/>
                <a:cs typeface="Futura Medium" panose="020B0602020204020303" pitchFamily="34" charset="-79"/>
              </a:defRPr>
            </a:lvl1pPr>
          </a:lstStyle>
          <a:p>
            <a:pPr lvl="0"/>
            <a:r>
              <a:rPr lang="en-US"/>
              <a:t>Edit Master text styles</a:t>
            </a:r>
          </a:p>
        </p:txBody>
      </p:sp>
      <p:sp>
        <p:nvSpPr>
          <p:cNvPr id="18" name="Segnaposto contenuto 2">
            <a:extLst>
              <a:ext uri="{FF2B5EF4-FFF2-40B4-BE49-F238E27FC236}">
                <a16:creationId xmlns:a16="http://schemas.microsoft.com/office/drawing/2014/main" id="{1C705A21-A097-874B-A18C-481494BBA8EE}"/>
              </a:ext>
            </a:extLst>
          </p:cNvPr>
          <p:cNvSpPr>
            <a:spLocks noGrp="1"/>
          </p:cNvSpPr>
          <p:nvPr>
            <p:ph sz="half" idx="12"/>
          </p:nvPr>
        </p:nvSpPr>
        <p:spPr>
          <a:xfrm>
            <a:off x="5239942" y="500065"/>
            <a:ext cx="3089672" cy="2200275"/>
          </a:xfrm>
          <a:prstGeom prst="rect">
            <a:avLst/>
          </a:prstGeom>
        </p:spPr>
        <p:txBody>
          <a:bodyPr lIns="108000" tIns="108000" rIns="108000" bIns="108000" anchor="ctr"/>
          <a:lstStyle>
            <a:lvl1pPr marL="0" indent="0" algn="ctr">
              <a:buNone/>
              <a:defRPr>
                <a:solidFill>
                  <a:srgbClr val="244859"/>
                </a:solidFill>
                <a:latin typeface="Futura Medium" panose="020B0602020204020303" pitchFamily="34" charset="-79"/>
                <a:cs typeface="Futura Medium" panose="020B0602020204020303" pitchFamily="34" charset="-79"/>
              </a:defRPr>
            </a:lvl1pPr>
          </a:lstStyle>
          <a:p>
            <a:pPr lvl="0"/>
            <a:r>
              <a:rPr lang="en-US"/>
              <a:t>Edit Master text styles</a:t>
            </a:r>
          </a:p>
        </p:txBody>
      </p:sp>
      <p:sp>
        <p:nvSpPr>
          <p:cNvPr id="19" name="Segnaposto contenuto 2">
            <a:extLst>
              <a:ext uri="{FF2B5EF4-FFF2-40B4-BE49-F238E27FC236}">
                <a16:creationId xmlns:a16="http://schemas.microsoft.com/office/drawing/2014/main" id="{220FCC76-99BB-7949-A7F2-7AB46E804A8B}"/>
              </a:ext>
            </a:extLst>
          </p:cNvPr>
          <p:cNvSpPr>
            <a:spLocks noGrp="1"/>
          </p:cNvSpPr>
          <p:nvPr>
            <p:ph sz="half" idx="13"/>
          </p:nvPr>
        </p:nvSpPr>
        <p:spPr>
          <a:xfrm>
            <a:off x="5239942" y="2700340"/>
            <a:ext cx="3089672" cy="2200275"/>
          </a:xfrm>
          <a:prstGeom prst="rect">
            <a:avLst/>
          </a:prstGeom>
        </p:spPr>
        <p:txBody>
          <a:bodyPr lIns="108000" tIns="108000" rIns="108000" bIns="108000" anchor="t">
            <a:normAutofit/>
          </a:bodyPr>
          <a:lstStyle>
            <a:lvl1pPr marL="0" indent="0" algn="ctr">
              <a:buNone/>
              <a:defRPr sz="1600">
                <a:solidFill>
                  <a:srgbClr val="244859"/>
                </a:solidFill>
                <a:latin typeface="New Caledonia LT Std" panose="02020603060506020304" pitchFamily="18" charset="0"/>
                <a:cs typeface="Futura Medium" panose="020B0602020204020303" pitchFamily="34" charset="-79"/>
              </a:defRPr>
            </a:lvl1pPr>
          </a:lstStyle>
          <a:p>
            <a:pPr lvl="0"/>
            <a:r>
              <a:rPr lang="en-US"/>
              <a:t>Edit Master text styles</a:t>
            </a:r>
          </a:p>
        </p:txBody>
      </p:sp>
      <p:pic>
        <p:nvPicPr>
          <p:cNvPr id="35" name="Immagine 34">
            <a:extLst>
              <a:ext uri="{FF2B5EF4-FFF2-40B4-BE49-F238E27FC236}">
                <a16:creationId xmlns:a16="http://schemas.microsoft.com/office/drawing/2014/main" id="{92E67C26-8BDA-9841-BAFC-8396E51250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07306" y="4929190"/>
            <a:ext cx="1553766" cy="454548"/>
          </a:xfrm>
          <a:prstGeom prst="rect">
            <a:avLst/>
          </a:prstGeom>
        </p:spPr>
      </p:pic>
      <p:pic>
        <p:nvPicPr>
          <p:cNvPr id="36" name="Immagine 35">
            <a:extLst>
              <a:ext uri="{FF2B5EF4-FFF2-40B4-BE49-F238E27FC236}">
                <a16:creationId xmlns:a16="http://schemas.microsoft.com/office/drawing/2014/main" id="{06346E43-34EE-A840-9DA0-E01AEF6F0A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90035" y="4929190"/>
            <a:ext cx="1553766" cy="454548"/>
          </a:xfrm>
          <a:prstGeom prst="rect">
            <a:avLst/>
          </a:prstGeom>
        </p:spPr>
      </p:pic>
    </p:spTree>
    <p:extLst>
      <p:ext uri="{BB962C8B-B14F-4D97-AF65-F5344CB8AC3E}">
        <p14:creationId xmlns:p14="http://schemas.microsoft.com/office/powerpoint/2010/main" val="888249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s">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F767D3A5-4B96-A043-B4F7-D48CCFB9F7ED}"/>
              </a:ext>
            </a:extLst>
          </p:cNvPr>
          <p:cNvSpPr/>
          <p:nvPr userDrawn="1"/>
        </p:nvSpPr>
        <p:spPr>
          <a:xfrm>
            <a:off x="144379" y="385762"/>
            <a:ext cx="9144000" cy="6043615"/>
          </a:xfrm>
          <a:prstGeom prst="rect">
            <a:avLst/>
          </a:prstGeom>
          <a:solidFill>
            <a:srgbClr val="BA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latin typeface="Calibri"/>
            </a:endParaRPr>
          </a:p>
        </p:txBody>
      </p:sp>
      <p:sp>
        <p:nvSpPr>
          <p:cNvPr id="14" name="Rettangolo 13">
            <a:extLst>
              <a:ext uri="{FF2B5EF4-FFF2-40B4-BE49-F238E27FC236}">
                <a16:creationId xmlns:a16="http://schemas.microsoft.com/office/drawing/2014/main" id="{65B06525-A8E3-834E-88F8-BF62F4B9D5BF}"/>
              </a:ext>
            </a:extLst>
          </p:cNvPr>
          <p:cNvSpPr/>
          <p:nvPr userDrawn="1"/>
        </p:nvSpPr>
        <p:spPr>
          <a:xfrm>
            <a:off x="5475686" y="828676"/>
            <a:ext cx="3107531" cy="5329237"/>
          </a:xfrm>
          <a:prstGeom prst="rect">
            <a:avLst/>
          </a:prstGeom>
          <a:solidFill>
            <a:srgbClr val="244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latin typeface="Calibri"/>
            </a:endParaRPr>
          </a:p>
        </p:txBody>
      </p:sp>
      <p:sp>
        <p:nvSpPr>
          <p:cNvPr id="18" name="Segnaposto contenuto 2">
            <a:extLst>
              <a:ext uri="{FF2B5EF4-FFF2-40B4-BE49-F238E27FC236}">
                <a16:creationId xmlns:a16="http://schemas.microsoft.com/office/drawing/2014/main" id="{1C705A21-A097-874B-A18C-481494BBA8EE}"/>
              </a:ext>
            </a:extLst>
          </p:cNvPr>
          <p:cNvSpPr>
            <a:spLocks noGrp="1"/>
          </p:cNvSpPr>
          <p:nvPr>
            <p:ph sz="half" idx="12"/>
          </p:nvPr>
        </p:nvSpPr>
        <p:spPr>
          <a:xfrm>
            <a:off x="610791" y="828677"/>
            <a:ext cx="4168378" cy="1100137"/>
          </a:xfrm>
          <a:prstGeom prst="rect">
            <a:avLst/>
          </a:prstGeom>
        </p:spPr>
        <p:txBody>
          <a:bodyPr lIns="108000" tIns="108000" rIns="108000" bIns="108000" anchor="t"/>
          <a:lstStyle>
            <a:lvl1pPr marL="0" indent="0" algn="l">
              <a:buNone/>
              <a:defRPr>
                <a:solidFill>
                  <a:srgbClr val="244859"/>
                </a:solidFill>
                <a:latin typeface="Futura Medium" panose="020B0602020204020303" pitchFamily="34" charset="-79"/>
                <a:cs typeface="Futura Medium" panose="020B0602020204020303" pitchFamily="34" charset="-79"/>
              </a:defRPr>
            </a:lvl1pPr>
          </a:lstStyle>
          <a:p>
            <a:pPr lvl="0"/>
            <a:r>
              <a:rPr lang="en-US" noProof="0"/>
              <a:t>Edit Master text styles</a:t>
            </a:r>
          </a:p>
        </p:txBody>
      </p:sp>
      <p:sp>
        <p:nvSpPr>
          <p:cNvPr id="19" name="Segnaposto contenuto 2">
            <a:extLst>
              <a:ext uri="{FF2B5EF4-FFF2-40B4-BE49-F238E27FC236}">
                <a16:creationId xmlns:a16="http://schemas.microsoft.com/office/drawing/2014/main" id="{220FCC76-99BB-7949-A7F2-7AB46E804A8B}"/>
              </a:ext>
            </a:extLst>
          </p:cNvPr>
          <p:cNvSpPr>
            <a:spLocks noGrp="1"/>
          </p:cNvSpPr>
          <p:nvPr>
            <p:ph sz="half" idx="13"/>
          </p:nvPr>
        </p:nvSpPr>
        <p:spPr>
          <a:xfrm>
            <a:off x="610791" y="1928814"/>
            <a:ext cx="4168378" cy="985839"/>
          </a:xfrm>
          <a:prstGeom prst="rect">
            <a:avLst/>
          </a:prstGeom>
        </p:spPr>
        <p:txBody>
          <a:bodyPr lIns="108000" tIns="108000" rIns="108000" bIns="108000" anchor="t">
            <a:normAutofit/>
          </a:bodyPr>
          <a:lstStyle>
            <a:lvl1pPr marL="0" indent="0" algn="l">
              <a:buNone/>
              <a:defRPr sz="2400">
                <a:solidFill>
                  <a:schemeClr val="bg1"/>
                </a:solidFill>
                <a:latin typeface="Futura Medium" panose="020B0602020204020303" pitchFamily="34" charset="-79"/>
                <a:cs typeface="Futura Medium" panose="020B0602020204020303" pitchFamily="34" charset="-79"/>
              </a:defRPr>
            </a:lvl1pPr>
          </a:lstStyle>
          <a:p>
            <a:pPr lvl="0"/>
            <a:r>
              <a:rPr lang="en-US" noProof="0"/>
              <a:t>Edit Master text styles</a:t>
            </a:r>
          </a:p>
        </p:txBody>
      </p:sp>
      <p:sp>
        <p:nvSpPr>
          <p:cNvPr id="4" name="Segnaposto immagine 3">
            <a:extLst>
              <a:ext uri="{FF2B5EF4-FFF2-40B4-BE49-F238E27FC236}">
                <a16:creationId xmlns:a16="http://schemas.microsoft.com/office/drawing/2014/main" id="{CD56F927-E3E1-F24D-853B-DD601A969333}"/>
              </a:ext>
            </a:extLst>
          </p:cNvPr>
          <p:cNvSpPr>
            <a:spLocks noGrp="1"/>
          </p:cNvSpPr>
          <p:nvPr>
            <p:ph type="pic" sz="quarter" idx="14"/>
          </p:nvPr>
        </p:nvSpPr>
        <p:spPr>
          <a:xfrm>
            <a:off x="5732860" y="1"/>
            <a:ext cx="3150394" cy="5872163"/>
          </a:xfrm>
        </p:spPr>
        <p:txBody>
          <a:bodyPr/>
          <a:lstStyle>
            <a:lvl1pPr marL="0" indent="0">
              <a:buNone/>
              <a:defRPr/>
            </a:lvl1pPr>
          </a:lstStyle>
          <a:p>
            <a:r>
              <a:rPr lang="en-US" noProof="0"/>
              <a:t>Click icon to add picture</a:t>
            </a:r>
            <a:endParaRPr lang="en-GB" noProof="0"/>
          </a:p>
        </p:txBody>
      </p:sp>
      <p:sp>
        <p:nvSpPr>
          <p:cNvPr id="16" name="Segnaposto contenuto 2">
            <a:extLst>
              <a:ext uri="{FF2B5EF4-FFF2-40B4-BE49-F238E27FC236}">
                <a16:creationId xmlns:a16="http://schemas.microsoft.com/office/drawing/2014/main" id="{A7E17E92-B669-334F-AF83-D773F3EFAA2F}"/>
              </a:ext>
            </a:extLst>
          </p:cNvPr>
          <p:cNvSpPr>
            <a:spLocks noGrp="1"/>
          </p:cNvSpPr>
          <p:nvPr>
            <p:ph sz="half" idx="15" hasCustomPrompt="1"/>
          </p:nvPr>
        </p:nvSpPr>
        <p:spPr>
          <a:xfrm>
            <a:off x="610791" y="2914652"/>
            <a:ext cx="4168378" cy="1894416"/>
          </a:xfrm>
          <a:prstGeom prst="rect">
            <a:avLst/>
          </a:prstGeom>
        </p:spPr>
        <p:txBody>
          <a:bodyPr lIns="108000" tIns="108000" rIns="108000" bIns="108000" anchor="t">
            <a:normAutofit/>
          </a:bodyPr>
          <a:lstStyle>
            <a:lvl1pPr marL="0" indent="0" algn="l">
              <a:buNone/>
              <a:defRPr sz="1600">
                <a:solidFill>
                  <a:schemeClr val="bg1"/>
                </a:solidFill>
                <a:latin typeface="New Caledonia LT Std" panose="02020603060506020304" pitchFamily="18" charset="0"/>
                <a:cs typeface="Futura Medium" panose="020B0602020204020303" pitchFamily="34" charset="-79"/>
              </a:defRPr>
            </a:lvl1pPr>
          </a:lstStyle>
          <a:p>
            <a:r>
              <a:rPr lang="en-GB" noProof="0"/>
              <a:t>Cras mattis consectetur purus sit amet fermentum. Nullam id dolor id nibh ultricies vehicula ut id elit. Fusce dapibus, tellus ac cursus commodo, tortor mauris condimentum nibh, ut fermentum massa justo sit amet risus. Maecenas sed diam eget risus varius blandit sit amet non magna. Cras mattis consectetur purus sit amet fermentum. Donec ullamcorper nulla non metus auctor fringilla.</a:t>
            </a:r>
          </a:p>
        </p:txBody>
      </p:sp>
      <p:sp>
        <p:nvSpPr>
          <p:cNvPr id="6" name="Segnaposto contenuto 5">
            <a:extLst>
              <a:ext uri="{FF2B5EF4-FFF2-40B4-BE49-F238E27FC236}">
                <a16:creationId xmlns:a16="http://schemas.microsoft.com/office/drawing/2014/main" id="{4CAD67DD-34DD-4448-877B-0B9A50E893A1}"/>
              </a:ext>
            </a:extLst>
          </p:cNvPr>
          <p:cNvSpPr>
            <a:spLocks noGrp="1"/>
          </p:cNvSpPr>
          <p:nvPr>
            <p:ph sz="quarter" idx="16"/>
          </p:nvPr>
        </p:nvSpPr>
        <p:spPr>
          <a:xfrm>
            <a:off x="144379" y="4978402"/>
            <a:ext cx="4168378" cy="1450975"/>
          </a:xfrm>
        </p:spPr>
        <p:txBody>
          <a:bodyPr/>
          <a:lstStyle>
            <a:lvl1pPr marL="0" indent="0">
              <a:buNone/>
              <a:defRPr/>
            </a:lvl1pPr>
          </a:lstStyle>
          <a:p>
            <a:pPr lvl="0"/>
            <a:r>
              <a:rPr lang="en-US" noProof="0"/>
              <a:t>Edit Master text styles</a:t>
            </a:r>
          </a:p>
        </p:txBody>
      </p:sp>
    </p:spTree>
    <p:extLst>
      <p:ext uri="{BB962C8B-B14F-4D97-AF65-F5344CB8AC3E}">
        <p14:creationId xmlns:p14="http://schemas.microsoft.com/office/powerpoint/2010/main" val="1007873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4A154F31-D59B-864F-8BBE-9D6865A8E573}"/>
              </a:ext>
            </a:extLst>
          </p:cNvPr>
          <p:cNvSpPr/>
          <p:nvPr userDrawn="1"/>
        </p:nvSpPr>
        <p:spPr>
          <a:xfrm>
            <a:off x="452292" y="863223"/>
            <a:ext cx="4564856" cy="1757363"/>
          </a:xfrm>
          <a:prstGeom prst="rect">
            <a:avLst/>
          </a:prstGeom>
          <a:solidFill>
            <a:srgbClr val="244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latin typeface="Calibri"/>
            </a:endParaRPr>
          </a:p>
        </p:txBody>
      </p:sp>
      <p:sp>
        <p:nvSpPr>
          <p:cNvPr id="3" name="Rettangolo 2">
            <a:extLst>
              <a:ext uri="{FF2B5EF4-FFF2-40B4-BE49-F238E27FC236}">
                <a16:creationId xmlns:a16="http://schemas.microsoft.com/office/drawing/2014/main" id="{0B369BF4-D046-AD4E-B1DB-847A9BD813EE}"/>
              </a:ext>
            </a:extLst>
          </p:cNvPr>
          <p:cNvSpPr/>
          <p:nvPr userDrawn="1"/>
        </p:nvSpPr>
        <p:spPr>
          <a:xfrm>
            <a:off x="216548" y="595323"/>
            <a:ext cx="4564856" cy="1757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latin typeface="Calibri"/>
            </a:endParaRPr>
          </a:p>
        </p:txBody>
      </p:sp>
      <p:sp>
        <p:nvSpPr>
          <p:cNvPr id="27" name="Segnaposto testo 5">
            <a:extLst>
              <a:ext uri="{FF2B5EF4-FFF2-40B4-BE49-F238E27FC236}">
                <a16:creationId xmlns:a16="http://schemas.microsoft.com/office/drawing/2014/main" id="{A3D27B2D-2D4B-9A45-A029-2B65A94F8346}"/>
              </a:ext>
            </a:extLst>
          </p:cNvPr>
          <p:cNvSpPr>
            <a:spLocks noGrp="1"/>
          </p:cNvSpPr>
          <p:nvPr>
            <p:ph type="body" sz="quarter" idx="13" hasCustomPrompt="1"/>
          </p:nvPr>
        </p:nvSpPr>
        <p:spPr>
          <a:xfrm>
            <a:off x="598191" y="4598872"/>
            <a:ext cx="1959122" cy="464197"/>
          </a:xfrm>
        </p:spPr>
        <p:txBody>
          <a:bodyPr>
            <a:noAutofit/>
          </a:bodyPr>
          <a:lstStyle>
            <a:lvl1pPr marL="0" indent="0" algn="ctr">
              <a:buFont typeface="+mj-lt"/>
              <a:buNone/>
              <a:defRPr lang="it-IT" sz="2400" kern="1200" dirty="0" smtClean="0">
                <a:solidFill>
                  <a:srgbClr val="244859"/>
                </a:solidFill>
                <a:latin typeface="Futura Medium" panose="020B0602020204020303" pitchFamily="34" charset="-79"/>
                <a:ea typeface="+mn-ea"/>
                <a:cs typeface="Futura Medium" panose="020B0602020204020303" pitchFamily="34" charset="-79"/>
              </a:defRPr>
            </a:lvl1pPr>
          </a:lstStyle>
          <a:p>
            <a:r>
              <a:rPr lang="en-GB" noProof="0"/>
              <a:t>Timeline item 1</a:t>
            </a:r>
          </a:p>
        </p:txBody>
      </p:sp>
      <p:sp>
        <p:nvSpPr>
          <p:cNvPr id="28" name="Segnaposto testo 5">
            <a:extLst>
              <a:ext uri="{FF2B5EF4-FFF2-40B4-BE49-F238E27FC236}">
                <a16:creationId xmlns:a16="http://schemas.microsoft.com/office/drawing/2014/main" id="{7CBE69AF-3D54-714F-8F10-A2DB75FDAF54}"/>
              </a:ext>
            </a:extLst>
          </p:cNvPr>
          <p:cNvSpPr>
            <a:spLocks noGrp="1"/>
          </p:cNvSpPr>
          <p:nvPr>
            <p:ph type="body" sz="quarter" idx="14" hasCustomPrompt="1"/>
          </p:nvPr>
        </p:nvSpPr>
        <p:spPr>
          <a:xfrm>
            <a:off x="6703939" y="4598872"/>
            <a:ext cx="1959122" cy="500029"/>
          </a:xfrm>
        </p:spPr>
        <p:txBody>
          <a:bodyPr>
            <a:noAutofit/>
          </a:bodyPr>
          <a:lstStyle>
            <a:lvl1pPr marL="0" indent="0" algn="ctr">
              <a:buFont typeface="+mj-lt"/>
              <a:buNone/>
              <a:defRPr lang="it-IT" sz="2400" kern="1200" dirty="0" smtClean="0">
                <a:solidFill>
                  <a:srgbClr val="244859"/>
                </a:solidFill>
                <a:latin typeface="Futura Medium" panose="020B0602020204020303" pitchFamily="34" charset="-79"/>
                <a:ea typeface="+mn-ea"/>
                <a:cs typeface="Futura Medium" panose="020B0602020204020303" pitchFamily="34" charset="-79"/>
              </a:defRPr>
            </a:lvl1pPr>
          </a:lstStyle>
          <a:p>
            <a:r>
              <a:rPr lang="en-GB" noProof="0"/>
              <a:t>Timeline item 3</a:t>
            </a:r>
          </a:p>
        </p:txBody>
      </p:sp>
      <p:sp>
        <p:nvSpPr>
          <p:cNvPr id="29" name="Segnaposto testo 5">
            <a:extLst>
              <a:ext uri="{FF2B5EF4-FFF2-40B4-BE49-F238E27FC236}">
                <a16:creationId xmlns:a16="http://schemas.microsoft.com/office/drawing/2014/main" id="{D5008386-E4D6-9940-A162-DC7976023395}"/>
              </a:ext>
            </a:extLst>
          </p:cNvPr>
          <p:cNvSpPr>
            <a:spLocks noGrp="1"/>
          </p:cNvSpPr>
          <p:nvPr>
            <p:ph type="body" sz="quarter" idx="15" hasCustomPrompt="1"/>
          </p:nvPr>
        </p:nvSpPr>
        <p:spPr>
          <a:xfrm>
            <a:off x="3782939" y="4598872"/>
            <a:ext cx="1959122" cy="500029"/>
          </a:xfrm>
        </p:spPr>
        <p:txBody>
          <a:bodyPr>
            <a:noAutofit/>
          </a:bodyPr>
          <a:lstStyle>
            <a:lvl1pPr marL="0" indent="0" algn="ctr">
              <a:buFont typeface="+mj-lt"/>
              <a:buNone/>
              <a:defRPr lang="it-IT" sz="2400" kern="1200" dirty="0" smtClean="0">
                <a:solidFill>
                  <a:srgbClr val="244859"/>
                </a:solidFill>
                <a:latin typeface="Futura Medium" panose="020B0602020204020303" pitchFamily="34" charset="-79"/>
                <a:ea typeface="+mn-ea"/>
                <a:cs typeface="Futura Medium" panose="020B0602020204020303" pitchFamily="34" charset="-79"/>
              </a:defRPr>
            </a:lvl1pPr>
          </a:lstStyle>
          <a:p>
            <a:r>
              <a:rPr lang="en-GB" noProof="0"/>
              <a:t>Timeline item 2</a:t>
            </a:r>
          </a:p>
        </p:txBody>
      </p:sp>
      <p:sp>
        <p:nvSpPr>
          <p:cNvPr id="2" name="Rettangolo 1">
            <a:extLst>
              <a:ext uri="{FF2B5EF4-FFF2-40B4-BE49-F238E27FC236}">
                <a16:creationId xmlns:a16="http://schemas.microsoft.com/office/drawing/2014/main" id="{F369BA5A-2B92-7A4D-BC9A-BE8A00B0AB61}"/>
              </a:ext>
            </a:extLst>
          </p:cNvPr>
          <p:cNvSpPr/>
          <p:nvPr userDrawn="1"/>
        </p:nvSpPr>
        <p:spPr>
          <a:xfrm>
            <a:off x="-37502" y="3943351"/>
            <a:ext cx="9419035" cy="103356"/>
          </a:xfrm>
          <a:prstGeom prst="rect">
            <a:avLst/>
          </a:prstGeom>
          <a:solidFill>
            <a:srgbClr val="E68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latin typeface="Calibri"/>
            </a:endParaRPr>
          </a:p>
        </p:txBody>
      </p:sp>
      <p:sp>
        <p:nvSpPr>
          <p:cNvPr id="5" name="Ovale 4">
            <a:extLst>
              <a:ext uri="{FF2B5EF4-FFF2-40B4-BE49-F238E27FC236}">
                <a16:creationId xmlns:a16="http://schemas.microsoft.com/office/drawing/2014/main" id="{B9B5A18D-9ADC-3F4E-A8EC-94EE1EFFB779}"/>
              </a:ext>
            </a:extLst>
          </p:cNvPr>
          <p:cNvSpPr/>
          <p:nvPr userDrawn="1"/>
        </p:nvSpPr>
        <p:spPr>
          <a:xfrm>
            <a:off x="1422400" y="3776133"/>
            <a:ext cx="304800" cy="406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latin typeface="Calibri"/>
            </a:endParaRPr>
          </a:p>
        </p:txBody>
      </p:sp>
      <p:sp>
        <p:nvSpPr>
          <p:cNvPr id="22" name="Ovale 21">
            <a:extLst>
              <a:ext uri="{FF2B5EF4-FFF2-40B4-BE49-F238E27FC236}">
                <a16:creationId xmlns:a16="http://schemas.microsoft.com/office/drawing/2014/main" id="{EE76337C-300F-9141-964A-D9578B90006A}"/>
              </a:ext>
            </a:extLst>
          </p:cNvPr>
          <p:cNvSpPr/>
          <p:nvPr userDrawn="1"/>
        </p:nvSpPr>
        <p:spPr>
          <a:xfrm>
            <a:off x="4610100" y="3776133"/>
            <a:ext cx="304800" cy="406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latin typeface="Calibri"/>
            </a:endParaRPr>
          </a:p>
        </p:txBody>
      </p:sp>
      <p:sp>
        <p:nvSpPr>
          <p:cNvPr id="23" name="Ovale 22">
            <a:extLst>
              <a:ext uri="{FF2B5EF4-FFF2-40B4-BE49-F238E27FC236}">
                <a16:creationId xmlns:a16="http://schemas.microsoft.com/office/drawing/2014/main" id="{6AB84D4B-6895-E744-9AB0-D29412D3AF7A}"/>
              </a:ext>
            </a:extLst>
          </p:cNvPr>
          <p:cNvSpPr/>
          <p:nvPr userDrawn="1"/>
        </p:nvSpPr>
        <p:spPr>
          <a:xfrm>
            <a:off x="7531100" y="3776133"/>
            <a:ext cx="304800" cy="406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latin typeface="Calibri"/>
            </a:endParaRPr>
          </a:p>
        </p:txBody>
      </p:sp>
      <p:pic>
        <p:nvPicPr>
          <p:cNvPr id="30" name="Immagine 29">
            <a:extLst>
              <a:ext uri="{FF2B5EF4-FFF2-40B4-BE49-F238E27FC236}">
                <a16:creationId xmlns:a16="http://schemas.microsoft.com/office/drawing/2014/main" id="{ABC909CE-978C-7A45-9FB4-A7902E7F96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62713" y="595321"/>
            <a:ext cx="2481513" cy="1946947"/>
          </a:xfrm>
          <a:prstGeom prst="rect">
            <a:avLst/>
          </a:prstGeom>
        </p:spPr>
      </p:pic>
      <p:sp>
        <p:nvSpPr>
          <p:cNvPr id="31" name="Segnaposto testo 5">
            <a:extLst>
              <a:ext uri="{FF2B5EF4-FFF2-40B4-BE49-F238E27FC236}">
                <a16:creationId xmlns:a16="http://schemas.microsoft.com/office/drawing/2014/main" id="{7953D8D5-F53C-AE4B-A136-1EF3161563DA}"/>
              </a:ext>
            </a:extLst>
          </p:cNvPr>
          <p:cNvSpPr>
            <a:spLocks noGrp="1"/>
          </p:cNvSpPr>
          <p:nvPr>
            <p:ph type="body" sz="quarter" idx="16" hasCustomPrompt="1"/>
          </p:nvPr>
        </p:nvSpPr>
        <p:spPr>
          <a:xfrm>
            <a:off x="598191" y="5098899"/>
            <a:ext cx="1959122" cy="812800"/>
          </a:xfrm>
        </p:spPr>
        <p:txBody>
          <a:bodyPr>
            <a:noAutofit/>
          </a:bodyPr>
          <a:lstStyle>
            <a:lvl1pPr marL="0" indent="0" algn="ctr">
              <a:buFont typeface="+mj-lt"/>
              <a:buNone/>
              <a:defRPr lang="it-IT" sz="1600" kern="1200" dirty="0" smtClean="0">
                <a:solidFill>
                  <a:srgbClr val="707174"/>
                </a:solidFill>
                <a:latin typeface="New Caledonia LT Std" panose="02020603060506020304" pitchFamily="18" charset="0"/>
                <a:ea typeface="+mn-ea"/>
                <a:cs typeface="Futura Medium" panose="020B0602020204020303" pitchFamily="34" charset="-79"/>
              </a:defRPr>
            </a:lvl1pPr>
          </a:lstStyle>
          <a:p>
            <a:r>
              <a:rPr lang="en-GB" noProof="0"/>
              <a:t>Vestibulum id ligula porta felis euismod semper</a:t>
            </a:r>
          </a:p>
        </p:txBody>
      </p:sp>
      <p:sp>
        <p:nvSpPr>
          <p:cNvPr id="33" name="Segnaposto testo 5">
            <a:extLst>
              <a:ext uri="{FF2B5EF4-FFF2-40B4-BE49-F238E27FC236}">
                <a16:creationId xmlns:a16="http://schemas.microsoft.com/office/drawing/2014/main" id="{8C44DF53-41D4-2C41-BAA0-F38212FE19FE}"/>
              </a:ext>
            </a:extLst>
          </p:cNvPr>
          <p:cNvSpPr>
            <a:spLocks noGrp="1"/>
          </p:cNvSpPr>
          <p:nvPr>
            <p:ph type="body" sz="quarter" idx="17" hasCustomPrompt="1"/>
          </p:nvPr>
        </p:nvSpPr>
        <p:spPr>
          <a:xfrm>
            <a:off x="3773191" y="5098899"/>
            <a:ext cx="1959122" cy="812800"/>
          </a:xfrm>
        </p:spPr>
        <p:txBody>
          <a:bodyPr>
            <a:noAutofit/>
          </a:bodyPr>
          <a:lstStyle>
            <a:lvl1pPr marL="0" indent="0" algn="ctr">
              <a:buFont typeface="+mj-lt"/>
              <a:buNone/>
              <a:defRPr lang="it-IT" sz="1600" kern="1200" dirty="0" smtClean="0">
                <a:solidFill>
                  <a:srgbClr val="707174"/>
                </a:solidFill>
                <a:latin typeface="New Caledonia LT Std" panose="02020603060506020304" pitchFamily="18" charset="0"/>
                <a:ea typeface="+mn-ea"/>
                <a:cs typeface="Futura Medium" panose="020B0602020204020303" pitchFamily="34" charset="-79"/>
              </a:defRPr>
            </a:lvl1pPr>
          </a:lstStyle>
          <a:p>
            <a:r>
              <a:rPr lang="en-GB" noProof="0"/>
              <a:t>Vestibulum id ligula porta felis euismod semper</a:t>
            </a:r>
          </a:p>
        </p:txBody>
      </p:sp>
      <p:sp>
        <p:nvSpPr>
          <p:cNvPr id="34" name="Segnaposto testo 5">
            <a:extLst>
              <a:ext uri="{FF2B5EF4-FFF2-40B4-BE49-F238E27FC236}">
                <a16:creationId xmlns:a16="http://schemas.microsoft.com/office/drawing/2014/main" id="{0A5C5410-040D-B847-A115-2546029732CF}"/>
              </a:ext>
            </a:extLst>
          </p:cNvPr>
          <p:cNvSpPr>
            <a:spLocks noGrp="1"/>
          </p:cNvSpPr>
          <p:nvPr>
            <p:ph type="body" sz="quarter" idx="18" hasCustomPrompt="1"/>
          </p:nvPr>
        </p:nvSpPr>
        <p:spPr>
          <a:xfrm>
            <a:off x="6694191" y="5098899"/>
            <a:ext cx="1959122" cy="812800"/>
          </a:xfrm>
        </p:spPr>
        <p:txBody>
          <a:bodyPr>
            <a:noAutofit/>
          </a:bodyPr>
          <a:lstStyle>
            <a:lvl1pPr marL="0" indent="0" algn="ctr">
              <a:buFont typeface="+mj-lt"/>
              <a:buNone/>
              <a:defRPr lang="it-IT" sz="1600" kern="1200" dirty="0" smtClean="0">
                <a:solidFill>
                  <a:srgbClr val="707174"/>
                </a:solidFill>
                <a:latin typeface="New Caledonia LT Std" panose="02020603060506020304" pitchFamily="18" charset="0"/>
                <a:ea typeface="+mn-ea"/>
                <a:cs typeface="Futura Medium" panose="020B0602020204020303" pitchFamily="34" charset="-79"/>
              </a:defRPr>
            </a:lvl1pPr>
          </a:lstStyle>
          <a:p>
            <a:r>
              <a:rPr lang="en-GB" noProof="0"/>
              <a:t>Vestibulum id ligula porta felis euismod semper</a:t>
            </a:r>
          </a:p>
        </p:txBody>
      </p:sp>
      <p:sp>
        <p:nvSpPr>
          <p:cNvPr id="35" name="Segnaposto contenuto 2">
            <a:extLst>
              <a:ext uri="{FF2B5EF4-FFF2-40B4-BE49-F238E27FC236}">
                <a16:creationId xmlns:a16="http://schemas.microsoft.com/office/drawing/2014/main" id="{CAE39264-226C-2E4F-860C-C05DE40758DF}"/>
              </a:ext>
            </a:extLst>
          </p:cNvPr>
          <p:cNvSpPr>
            <a:spLocks noGrp="1"/>
          </p:cNvSpPr>
          <p:nvPr>
            <p:ph sz="half" idx="12"/>
          </p:nvPr>
        </p:nvSpPr>
        <p:spPr>
          <a:xfrm>
            <a:off x="441723" y="828677"/>
            <a:ext cx="4168378" cy="1100137"/>
          </a:xfrm>
          <a:prstGeom prst="rect">
            <a:avLst/>
          </a:prstGeom>
        </p:spPr>
        <p:txBody>
          <a:bodyPr lIns="108000" tIns="108000" rIns="108000" bIns="108000" anchor="t">
            <a:noAutofit/>
          </a:bodyPr>
          <a:lstStyle>
            <a:lvl1pPr marL="0" indent="0" algn="l">
              <a:buNone/>
              <a:defRPr sz="4000">
                <a:solidFill>
                  <a:srgbClr val="244859"/>
                </a:solidFill>
                <a:latin typeface="Futura Medium" panose="020B0602020204020303" pitchFamily="34" charset="-79"/>
                <a:cs typeface="Futura Medium" panose="020B0602020204020303" pitchFamily="34" charset="-79"/>
              </a:defRPr>
            </a:lvl1pPr>
          </a:lstStyle>
          <a:p>
            <a:pPr lvl="0"/>
            <a:r>
              <a:rPr lang="en-US" noProof="0"/>
              <a:t>Edit Master text styles</a:t>
            </a:r>
          </a:p>
        </p:txBody>
      </p:sp>
      <p:sp>
        <p:nvSpPr>
          <p:cNvPr id="36" name="Segnaposto contenuto 2">
            <a:extLst>
              <a:ext uri="{FF2B5EF4-FFF2-40B4-BE49-F238E27FC236}">
                <a16:creationId xmlns:a16="http://schemas.microsoft.com/office/drawing/2014/main" id="{998C8B52-76B1-3340-8692-2DA1A366C8E9}"/>
              </a:ext>
            </a:extLst>
          </p:cNvPr>
          <p:cNvSpPr>
            <a:spLocks noGrp="1"/>
          </p:cNvSpPr>
          <p:nvPr>
            <p:ph sz="half" idx="19"/>
          </p:nvPr>
        </p:nvSpPr>
        <p:spPr>
          <a:xfrm>
            <a:off x="441723" y="1349996"/>
            <a:ext cx="4168378" cy="985839"/>
          </a:xfrm>
          <a:prstGeom prst="rect">
            <a:avLst/>
          </a:prstGeom>
        </p:spPr>
        <p:txBody>
          <a:bodyPr lIns="108000" tIns="108000" rIns="108000" bIns="108000" anchor="t">
            <a:normAutofit/>
          </a:bodyPr>
          <a:lstStyle>
            <a:lvl1pPr marL="0" indent="0" algn="l">
              <a:buNone/>
              <a:defRPr sz="2400">
                <a:solidFill>
                  <a:schemeClr val="bg1"/>
                </a:solidFill>
                <a:latin typeface="Futura Medium" panose="020B0602020204020303" pitchFamily="34" charset="-79"/>
                <a:cs typeface="Futura Medium" panose="020B0602020204020303" pitchFamily="34" charset="-79"/>
              </a:defRPr>
            </a:lvl1pPr>
          </a:lstStyle>
          <a:p>
            <a:pPr lvl="0"/>
            <a:r>
              <a:rPr lang="en-US" noProof="0"/>
              <a:t>Edit Master text styles</a:t>
            </a:r>
          </a:p>
        </p:txBody>
      </p:sp>
    </p:spTree>
    <p:extLst>
      <p:ext uri="{BB962C8B-B14F-4D97-AF65-F5344CB8AC3E}">
        <p14:creationId xmlns:p14="http://schemas.microsoft.com/office/powerpoint/2010/main" val="2017080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tellysbilde #2">
    <p:bg>
      <p:bgPr>
        <a:solidFill>
          <a:srgbClr val="CED0D3"/>
        </a:solidFill>
        <a:effectLst/>
      </p:bgPr>
    </p:bg>
    <p:spTree>
      <p:nvGrpSpPr>
        <p:cNvPr id="1" name=""/>
        <p:cNvGrpSpPr/>
        <p:nvPr/>
      </p:nvGrpSpPr>
      <p:grpSpPr>
        <a:xfrm>
          <a:off x="0" y="0"/>
          <a:ext cx="0" cy="0"/>
          <a:chOff x="0" y="0"/>
          <a:chExt cx="0" cy="0"/>
        </a:xfrm>
      </p:grpSpPr>
      <p:graphicFrame>
        <p:nvGraphicFramePr>
          <p:cNvPr id="4" name="Objekt 9" hidden="1"/>
          <p:cNvGraphicFramePr>
            <a:graphicFrameLocks noChangeAspect="1"/>
          </p:cNvGraphicFramePr>
          <p:nvPr userDrawn="1">
            <p:custDataLst>
              <p:tags r:id="rId2"/>
            </p:custData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spid="_x0000_s90138" name="think-cell Slide" r:id="rId4" imgW="38100" imgH="38100" progId="TCLayout.ActiveDocument.1">
                  <p:embed/>
                </p:oleObj>
              </mc:Choice>
              <mc:Fallback>
                <p:oleObj name="think-cell Slide" r:id="rId4" imgW="38100" imgH="3810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 y="1589"/>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 name="Bilde 10"/>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74640"/>
            <a:ext cx="9144000" cy="601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Bilde 6"/>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151564"/>
            <a:ext cx="914400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Bilde 12"/>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39750" y="276226"/>
            <a:ext cx="1481138"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Bilde 11"/>
          <p:cNvPicPr>
            <a:picLocks noChangeAspect="1"/>
          </p:cNvPicPr>
          <p:nvPr userDrawn="1"/>
        </p:nvPicPr>
        <p:blipFill>
          <a:blip r:embed="rId9">
            <a:extLst>
              <a:ext uri="{28A0092B-C50C-407E-A947-70E740481C1C}">
                <a14:useLocalDpi xmlns:a14="http://schemas.microsoft.com/office/drawing/2010/main" val="0"/>
              </a:ext>
            </a:extLst>
          </a:blip>
          <a:srcRect b="31517"/>
          <a:stretch>
            <a:fillRect/>
          </a:stretch>
        </p:blipFill>
        <p:spPr bwMode="auto">
          <a:xfrm>
            <a:off x="0" y="1"/>
            <a:ext cx="9144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Bilde 17"/>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048250" y="6424613"/>
            <a:ext cx="4095750"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tel 1"/>
          <p:cNvSpPr>
            <a:spLocks noGrp="1"/>
          </p:cNvSpPr>
          <p:nvPr>
            <p:ph type="ctrTitle"/>
          </p:nvPr>
        </p:nvSpPr>
        <p:spPr>
          <a:xfrm>
            <a:off x="540068" y="2720986"/>
            <a:ext cx="7772400" cy="692497"/>
          </a:xfrm>
        </p:spPr>
        <p:txBody>
          <a:bodyPr anchor="t"/>
          <a:lstStyle>
            <a:lvl1pPr algn="l">
              <a:defRPr sz="4500">
                <a:solidFill>
                  <a:schemeClr val="bg1"/>
                </a:solidFill>
              </a:defRPr>
            </a:lvl1pPr>
          </a:lstStyle>
          <a:p>
            <a:r>
              <a:rPr lang="en-US"/>
              <a:t>Click to edit Master title style</a:t>
            </a:r>
            <a:endParaRPr lang="nb-NO" dirty="0"/>
          </a:p>
        </p:txBody>
      </p:sp>
      <p:sp>
        <p:nvSpPr>
          <p:cNvPr id="3" name="Undertittel 2"/>
          <p:cNvSpPr>
            <a:spLocks noGrp="1"/>
          </p:cNvSpPr>
          <p:nvPr>
            <p:ph type="subTitle" idx="1"/>
          </p:nvPr>
        </p:nvSpPr>
        <p:spPr>
          <a:xfrm>
            <a:off x="540068" y="2528619"/>
            <a:ext cx="7772400" cy="192360"/>
          </a:xfrm>
        </p:spPr>
        <p:txBody>
          <a:bodyPr anchor="b">
            <a:spAutoFit/>
          </a:bodyPr>
          <a:lstStyle>
            <a:lvl1pPr marL="0" indent="0" algn="l">
              <a:buNone/>
              <a:defRPr sz="125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b-NO" dirty="0"/>
          </a:p>
        </p:txBody>
      </p:sp>
      <p:sp>
        <p:nvSpPr>
          <p:cNvPr id="10" name="Plassholder for bunntekst 16"/>
          <p:cNvSpPr>
            <a:spLocks noGrp="1"/>
          </p:cNvSpPr>
          <p:nvPr>
            <p:ph type="ftr" sz="quarter" idx="10"/>
          </p:nvPr>
        </p:nvSpPr>
        <p:spPr>
          <a:xfrm>
            <a:off x="539750" y="6518275"/>
            <a:ext cx="4248150" cy="192360"/>
          </a:xfrm>
          <a:prstGeom prst="rect">
            <a:avLst/>
          </a:prstGeom>
        </p:spPr>
        <p:txBody>
          <a:bodyPr wrap="square" lIns="0" tIns="0" rIns="0" bIns="0">
            <a:spAutoFit/>
          </a:bodyPr>
          <a:lstStyle>
            <a:lvl1pPr algn="l" fontAlgn="auto">
              <a:spcBef>
                <a:spcPts val="0"/>
              </a:spcBef>
              <a:spcAft>
                <a:spcPts val="0"/>
              </a:spcAft>
              <a:defRPr sz="1250" cap="all" baseline="0">
                <a:solidFill>
                  <a:prstClr val="white"/>
                </a:solidFill>
                <a:latin typeface="Arial"/>
                <a:ea typeface="+mn-ea"/>
                <a:cs typeface="+mn-cs"/>
              </a:defRPr>
            </a:lvl1pPr>
          </a:lstStyle>
          <a:p>
            <a:pPr>
              <a:defRPr/>
            </a:pPr>
            <a:r>
              <a:rPr lang="nb-NO"/>
              <a:t>ARRANGEMENT DATO STED</a:t>
            </a:r>
          </a:p>
        </p:txBody>
      </p:sp>
    </p:spTree>
    <p:extLst>
      <p:ext uri="{BB962C8B-B14F-4D97-AF65-F5344CB8AC3E}">
        <p14:creationId xmlns:p14="http://schemas.microsoft.com/office/powerpoint/2010/main" val="3687151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236CE91D-7824-564D-9ED3-0FD4B1E32E11}"/>
              </a:ext>
            </a:extLst>
          </p:cNvPr>
          <p:cNvSpPr/>
          <p:nvPr/>
        </p:nvSpPr>
        <p:spPr>
          <a:xfrm>
            <a:off x="0" y="4600581"/>
            <a:ext cx="9144000" cy="2262203"/>
          </a:xfrm>
          <a:prstGeom prst="rect">
            <a:avLst/>
          </a:prstGeom>
          <a:solidFill>
            <a:srgbClr val="BA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fontAlgn="auto">
              <a:spcBef>
                <a:spcPts val="0"/>
              </a:spcBef>
              <a:spcAft>
                <a:spcPts val="0"/>
              </a:spcAft>
            </a:pPr>
            <a:endParaRPr lang="en-GB">
              <a:solidFill>
                <a:srgbClr val="FFFFFF"/>
              </a:solidFill>
              <a:latin typeface="Calibri"/>
            </a:endParaRPr>
          </a:p>
        </p:txBody>
      </p:sp>
      <p:pic>
        <p:nvPicPr>
          <p:cNvPr id="20" name="Immagine 19">
            <a:extLst>
              <a:ext uri="{FF2B5EF4-FFF2-40B4-BE49-F238E27FC236}">
                <a16:creationId xmlns:a16="http://schemas.microsoft.com/office/drawing/2014/main" id="{EE28D576-CD75-A742-AA35-BE79A65877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593805"/>
            <a:ext cx="986405" cy="2268979"/>
          </a:xfrm>
          <a:prstGeom prst="rect">
            <a:avLst/>
          </a:prstGeom>
        </p:spPr>
      </p:pic>
      <p:sp>
        <p:nvSpPr>
          <p:cNvPr id="35" name="Segnaposto testo 34">
            <a:extLst>
              <a:ext uri="{FF2B5EF4-FFF2-40B4-BE49-F238E27FC236}">
                <a16:creationId xmlns:a16="http://schemas.microsoft.com/office/drawing/2014/main" id="{C86FBA90-733E-2842-9A11-0CD52917A923}"/>
              </a:ext>
            </a:extLst>
          </p:cNvPr>
          <p:cNvSpPr>
            <a:spLocks noGrp="1"/>
          </p:cNvSpPr>
          <p:nvPr>
            <p:ph type="body" sz="quarter" idx="18" hasCustomPrompt="1"/>
          </p:nvPr>
        </p:nvSpPr>
        <p:spPr>
          <a:xfrm>
            <a:off x="3099641" y="4737675"/>
            <a:ext cx="2850964" cy="598488"/>
          </a:xfrm>
        </p:spPr>
        <p:txBody>
          <a:bodyPr/>
          <a:lstStyle>
            <a:lvl1pPr marL="0" indent="0" algn="ctr">
              <a:buNone/>
              <a:defRPr>
                <a:solidFill>
                  <a:schemeClr val="bg1"/>
                </a:solidFill>
                <a:latin typeface="Futura Medium" panose="020B0602020204020303" pitchFamily="34" charset="-79"/>
                <a:cs typeface="Futura Medium" panose="020B0602020204020303" pitchFamily="34" charset="-79"/>
              </a:defRPr>
            </a:lvl1pPr>
          </a:lstStyle>
          <a:p>
            <a:r>
              <a:rPr lang="en-GB" noProof="0"/>
              <a:t>Follow us</a:t>
            </a:r>
          </a:p>
        </p:txBody>
      </p:sp>
      <p:sp>
        <p:nvSpPr>
          <p:cNvPr id="38" name="Segnaposto testo 34">
            <a:extLst>
              <a:ext uri="{FF2B5EF4-FFF2-40B4-BE49-F238E27FC236}">
                <a16:creationId xmlns:a16="http://schemas.microsoft.com/office/drawing/2014/main" id="{3424A4B3-BF7D-6245-8296-E787A587CE37}"/>
              </a:ext>
            </a:extLst>
          </p:cNvPr>
          <p:cNvSpPr>
            <a:spLocks noGrp="1"/>
          </p:cNvSpPr>
          <p:nvPr>
            <p:ph type="body" sz="quarter" idx="20" hasCustomPrompt="1"/>
          </p:nvPr>
        </p:nvSpPr>
        <p:spPr>
          <a:xfrm>
            <a:off x="3099641" y="3414783"/>
            <a:ext cx="2850964" cy="598488"/>
          </a:xfrm>
        </p:spPr>
        <p:txBody>
          <a:bodyPr>
            <a:noAutofit/>
          </a:bodyPr>
          <a:lstStyle>
            <a:lvl1pPr marL="0" indent="0" algn="ctr">
              <a:buNone/>
              <a:defRPr sz="4400">
                <a:solidFill>
                  <a:srgbClr val="21B2E1"/>
                </a:solidFill>
                <a:latin typeface="Futura Medium" panose="020B0602020204020303" pitchFamily="34" charset="-79"/>
                <a:cs typeface="Futura Medium" panose="020B0602020204020303" pitchFamily="34" charset="-79"/>
              </a:defRPr>
            </a:lvl1pPr>
          </a:lstStyle>
          <a:p>
            <a:r>
              <a:rPr lang="en-GB" noProof="0"/>
              <a:t>THANKS</a:t>
            </a:r>
          </a:p>
        </p:txBody>
      </p:sp>
      <p:sp>
        <p:nvSpPr>
          <p:cNvPr id="13" name="Segnaposto contenuto 23">
            <a:extLst>
              <a:ext uri="{FF2B5EF4-FFF2-40B4-BE49-F238E27FC236}">
                <a16:creationId xmlns:a16="http://schemas.microsoft.com/office/drawing/2014/main" id="{35F5EC9E-C232-A343-BECF-27BCC71B8FC0}"/>
              </a:ext>
            </a:extLst>
          </p:cNvPr>
          <p:cNvSpPr>
            <a:spLocks noGrp="1"/>
          </p:cNvSpPr>
          <p:nvPr>
            <p:ph sz="quarter" idx="10" hasCustomPrompt="1"/>
          </p:nvPr>
        </p:nvSpPr>
        <p:spPr>
          <a:xfrm>
            <a:off x="1309222" y="5473257"/>
            <a:ext cx="493952" cy="658603"/>
          </a:xfrm>
        </p:spPr>
        <p:txBody>
          <a:bodyPr>
            <a:normAutofit/>
          </a:bodyPr>
          <a:lstStyle>
            <a:lvl1pPr>
              <a:defRPr sz="1400"/>
            </a:lvl1pPr>
          </a:lstStyle>
          <a:p>
            <a:r>
              <a:rPr lang="en-GB" noProof="0" dirty="0"/>
              <a:t>SOCIAL ICON</a:t>
            </a:r>
          </a:p>
        </p:txBody>
      </p:sp>
      <p:sp>
        <p:nvSpPr>
          <p:cNvPr id="14" name="Segnaposto testo 28">
            <a:extLst>
              <a:ext uri="{FF2B5EF4-FFF2-40B4-BE49-F238E27FC236}">
                <a16:creationId xmlns:a16="http://schemas.microsoft.com/office/drawing/2014/main" id="{6D113DE0-7B98-1C49-9763-662CB9999B2B}"/>
              </a:ext>
            </a:extLst>
          </p:cNvPr>
          <p:cNvSpPr>
            <a:spLocks noGrp="1"/>
          </p:cNvSpPr>
          <p:nvPr>
            <p:ph type="body" sz="quarter" idx="13" hasCustomPrompt="1"/>
          </p:nvPr>
        </p:nvSpPr>
        <p:spPr>
          <a:xfrm>
            <a:off x="1309222" y="6131861"/>
            <a:ext cx="763190" cy="430423"/>
          </a:xfrm>
        </p:spPr>
        <p:txBody>
          <a:bodyPr>
            <a:normAutofit/>
          </a:bodyPr>
          <a:lstStyle>
            <a:lvl1pPr marL="0" indent="0">
              <a:buNone/>
              <a:defRPr sz="1600">
                <a:solidFill>
                  <a:schemeClr val="bg1"/>
                </a:solidFill>
                <a:latin typeface="New Caledonia LT Std" panose="02020603060506020304" pitchFamily="18" charset="0"/>
              </a:defRPr>
            </a:lvl1pPr>
          </a:lstStyle>
          <a:p>
            <a:r>
              <a:rPr lang="en-GB" noProof="0" dirty="0"/>
              <a:t>SOCIAL LINK</a:t>
            </a:r>
          </a:p>
        </p:txBody>
      </p:sp>
      <p:sp>
        <p:nvSpPr>
          <p:cNvPr id="15" name="Segnaposto contenuto 23">
            <a:extLst>
              <a:ext uri="{FF2B5EF4-FFF2-40B4-BE49-F238E27FC236}">
                <a16:creationId xmlns:a16="http://schemas.microsoft.com/office/drawing/2014/main" id="{7A61E39C-5F5B-C549-9C58-A54F73498E73}"/>
              </a:ext>
            </a:extLst>
          </p:cNvPr>
          <p:cNvSpPr>
            <a:spLocks noGrp="1"/>
          </p:cNvSpPr>
          <p:nvPr>
            <p:ph sz="quarter" idx="14" hasCustomPrompt="1"/>
          </p:nvPr>
        </p:nvSpPr>
        <p:spPr>
          <a:xfrm>
            <a:off x="3257929" y="5473257"/>
            <a:ext cx="493952" cy="658603"/>
          </a:xfrm>
        </p:spPr>
        <p:txBody>
          <a:bodyPr>
            <a:normAutofit/>
          </a:bodyPr>
          <a:lstStyle>
            <a:lvl1pPr>
              <a:defRPr sz="1400"/>
            </a:lvl1pPr>
          </a:lstStyle>
          <a:p>
            <a:r>
              <a:rPr lang="en-GB" noProof="0"/>
              <a:t>SOCIAL ICON</a:t>
            </a:r>
          </a:p>
        </p:txBody>
      </p:sp>
      <p:sp>
        <p:nvSpPr>
          <p:cNvPr id="16" name="Segnaposto testo 28">
            <a:extLst>
              <a:ext uri="{FF2B5EF4-FFF2-40B4-BE49-F238E27FC236}">
                <a16:creationId xmlns:a16="http://schemas.microsoft.com/office/drawing/2014/main" id="{D038F396-7D5C-6940-A36F-957107A6E783}"/>
              </a:ext>
            </a:extLst>
          </p:cNvPr>
          <p:cNvSpPr>
            <a:spLocks noGrp="1"/>
          </p:cNvSpPr>
          <p:nvPr>
            <p:ph type="body" sz="quarter" idx="15" hasCustomPrompt="1"/>
          </p:nvPr>
        </p:nvSpPr>
        <p:spPr>
          <a:xfrm>
            <a:off x="3257930" y="6131861"/>
            <a:ext cx="763190" cy="430423"/>
          </a:xfrm>
        </p:spPr>
        <p:txBody>
          <a:bodyPr>
            <a:normAutofit/>
          </a:bodyPr>
          <a:lstStyle>
            <a:lvl1pPr marL="0" indent="0">
              <a:buNone/>
              <a:defRPr sz="1600">
                <a:solidFill>
                  <a:schemeClr val="bg1"/>
                </a:solidFill>
                <a:latin typeface="New Caledonia LT Std" panose="02020603060506020304" pitchFamily="18" charset="0"/>
              </a:defRPr>
            </a:lvl1pPr>
          </a:lstStyle>
          <a:p>
            <a:r>
              <a:rPr lang="en-GB" noProof="0"/>
              <a:t>SOCIAL LINK</a:t>
            </a:r>
          </a:p>
        </p:txBody>
      </p:sp>
      <p:sp>
        <p:nvSpPr>
          <p:cNvPr id="17" name="Segnaposto contenuto 23">
            <a:extLst>
              <a:ext uri="{FF2B5EF4-FFF2-40B4-BE49-F238E27FC236}">
                <a16:creationId xmlns:a16="http://schemas.microsoft.com/office/drawing/2014/main" id="{F87BF4C0-8BD4-A64D-95B9-B4D4D5F1DD5A}"/>
              </a:ext>
            </a:extLst>
          </p:cNvPr>
          <p:cNvSpPr>
            <a:spLocks noGrp="1"/>
          </p:cNvSpPr>
          <p:nvPr>
            <p:ph sz="quarter" idx="16" hasCustomPrompt="1"/>
          </p:nvPr>
        </p:nvSpPr>
        <p:spPr>
          <a:xfrm>
            <a:off x="5181820" y="5473257"/>
            <a:ext cx="493952" cy="658603"/>
          </a:xfrm>
        </p:spPr>
        <p:txBody>
          <a:bodyPr>
            <a:normAutofit/>
          </a:bodyPr>
          <a:lstStyle>
            <a:lvl1pPr>
              <a:defRPr sz="1400"/>
            </a:lvl1pPr>
          </a:lstStyle>
          <a:p>
            <a:r>
              <a:rPr lang="en-GB" noProof="0"/>
              <a:t>SOCIAL ICON</a:t>
            </a:r>
          </a:p>
        </p:txBody>
      </p:sp>
      <p:sp>
        <p:nvSpPr>
          <p:cNvPr id="18" name="Segnaposto testo 28">
            <a:extLst>
              <a:ext uri="{FF2B5EF4-FFF2-40B4-BE49-F238E27FC236}">
                <a16:creationId xmlns:a16="http://schemas.microsoft.com/office/drawing/2014/main" id="{D63A90CF-DB20-9743-9431-C44B2B1921CA}"/>
              </a:ext>
            </a:extLst>
          </p:cNvPr>
          <p:cNvSpPr>
            <a:spLocks noGrp="1"/>
          </p:cNvSpPr>
          <p:nvPr>
            <p:ph type="body" sz="quarter" idx="17" hasCustomPrompt="1"/>
          </p:nvPr>
        </p:nvSpPr>
        <p:spPr>
          <a:xfrm>
            <a:off x="5181820" y="6131861"/>
            <a:ext cx="763190" cy="430423"/>
          </a:xfrm>
        </p:spPr>
        <p:txBody>
          <a:bodyPr>
            <a:normAutofit/>
          </a:bodyPr>
          <a:lstStyle>
            <a:lvl1pPr marL="0" indent="0">
              <a:buNone/>
              <a:defRPr sz="1600">
                <a:solidFill>
                  <a:schemeClr val="bg1"/>
                </a:solidFill>
                <a:latin typeface="New Caledonia LT Std" panose="02020603060506020304" pitchFamily="18" charset="0"/>
              </a:defRPr>
            </a:lvl1pPr>
          </a:lstStyle>
          <a:p>
            <a:r>
              <a:rPr lang="en-GB" noProof="0"/>
              <a:t>SOCIAL LINK</a:t>
            </a:r>
          </a:p>
        </p:txBody>
      </p:sp>
      <p:sp>
        <p:nvSpPr>
          <p:cNvPr id="19" name="Segnaposto contenuto 23">
            <a:extLst>
              <a:ext uri="{FF2B5EF4-FFF2-40B4-BE49-F238E27FC236}">
                <a16:creationId xmlns:a16="http://schemas.microsoft.com/office/drawing/2014/main" id="{6426AF25-B50C-7245-98CD-8ABC312BA900}"/>
              </a:ext>
            </a:extLst>
          </p:cNvPr>
          <p:cNvSpPr>
            <a:spLocks noGrp="1"/>
          </p:cNvSpPr>
          <p:nvPr>
            <p:ph sz="quarter" idx="21" hasCustomPrompt="1"/>
          </p:nvPr>
        </p:nvSpPr>
        <p:spPr>
          <a:xfrm>
            <a:off x="7105710" y="5473257"/>
            <a:ext cx="493952" cy="658603"/>
          </a:xfrm>
        </p:spPr>
        <p:txBody>
          <a:bodyPr>
            <a:normAutofit/>
          </a:bodyPr>
          <a:lstStyle>
            <a:lvl1pPr>
              <a:defRPr sz="1400"/>
            </a:lvl1pPr>
          </a:lstStyle>
          <a:p>
            <a:r>
              <a:rPr lang="en-GB" noProof="0"/>
              <a:t>SOCIAL ICON</a:t>
            </a:r>
          </a:p>
        </p:txBody>
      </p:sp>
      <p:sp>
        <p:nvSpPr>
          <p:cNvPr id="21" name="Segnaposto testo 28">
            <a:extLst>
              <a:ext uri="{FF2B5EF4-FFF2-40B4-BE49-F238E27FC236}">
                <a16:creationId xmlns:a16="http://schemas.microsoft.com/office/drawing/2014/main" id="{2C6BDAF2-AD98-1C4A-B470-D06858BDC46D}"/>
              </a:ext>
            </a:extLst>
          </p:cNvPr>
          <p:cNvSpPr>
            <a:spLocks noGrp="1"/>
          </p:cNvSpPr>
          <p:nvPr>
            <p:ph type="body" sz="quarter" idx="22" hasCustomPrompt="1"/>
          </p:nvPr>
        </p:nvSpPr>
        <p:spPr>
          <a:xfrm>
            <a:off x="7105711" y="6131861"/>
            <a:ext cx="763190" cy="430423"/>
          </a:xfrm>
        </p:spPr>
        <p:txBody>
          <a:bodyPr>
            <a:normAutofit/>
          </a:bodyPr>
          <a:lstStyle>
            <a:lvl1pPr marL="0" indent="0">
              <a:buNone/>
              <a:defRPr sz="1600">
                <a:solidFill>
                  <a:schemeClr val="bg1"/>
                </a:solidFill>
                <a:latin typeface="New Caledonia LT Std" panose="02020603060506020304" pitchFamily="18" charset="0"/>
              </a:defRPr>
            </a:lvl1pPr>
          </a:lstStyle>
          <a:p>
            <a:r>
              <a:rPr lang="en-GB" noProof="0" dirty="0"/>
              <a:t>SOCIAL LINK</a:t>
            </a:r>
          </a:p>
        </p:txBody>
      </p:sp>
      <p:pic>
        <p:nvPicPr>
          <p:cNvPr id="23" name="Immagine 7">
            <a:extLst>
              <a:ext uri="{FF2B5EF4-FFF2-40B4-BE49-F238E27FC236}">
                <a16:creationId xmlns:a16="http://schemas.microsoft.com/office/drawing/2014/main" id="{D8BF3AD6-D1D6-4095-9B6C-BBCB41B1C9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12721" y="726141"/>
            <a:ext cx="2224802" cy="2420347"/>
          </a:xfrm>
          <a:prstGeom prst="rect">
            <a:avLst/>
          </a:prstGeom>
        </p:spPr>
      </p:pic>
    </p:spTree>
    <p:extLst>
      <p:ext uri="{BB962C8B-B14F-4D97-AF65-F5344CB8AC3E}">
        <p14:creationId xmlns:p14="http://schemas.microsoft.com/office/powerpoint/2010/main" val="2751459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lysbildenummer 5"/>
          <p:cNvSpPr>
            <a:spLocks noGrp="1"/>
          </p:cNvSpPr>
          <p:nvPr>
            <p:ph type="sldNum"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F4F0006-CBC0-EF44-A6AF-E2A63ADD3542}" type="slidenum">
              <a:rPr lang="nb-NO"/>
              <a:pPr>
                <a:defRPr/>
              </a:pPr>
              <a:t>‹#›</a:t>
            </a:fld>
            <a:endParaRPr lang="nb-NO"/>
          </a:p>
        </p:txBody>
      </p:sp>
    </p:spTree>
    <p:extLst>
      <p:ext uri="{BB962C8B-B14F-4D97-AF65-F5344CB8AC3E}">
        <p14:creationId xmlns:p14="http://schemas.microsoft.com/office/powerpoint/2010/main" val="627516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8" name="Plassholder for innhold 2"/>
          <p:cNvSpPr>
            <a:spLocks noGrp="1"/>
          </p:cNvSpPr>
          <p:nvPr>
            <p:ph idx="1"/>
          </p:nvPr>
        </p:nvSpPr>
        <p:spPr>
          <a:xfrm>
            <a:off x="540068" y="1912861"/>
            <a:ext cx="3960000" cy="4279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innhold 2"/>
          <p:cNvSpPr>
            <a:spLocks noGrp="1"/>
          </p:cNvSpPr>
          <p:nvPr>
            <p:ph idx="13"/>
          </p:nvPr>
        </p:nvSpPr>
        <p:spPr>
          <a:xfrm>
            <a:off x="4644068" y="1912861"/>
            <a:ext cx="3960000" cy="4279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lysbildenummer 6"/>
          <p:cNvSpPr>
            <a:spLocks noGrp="1"/>
          </p:cNvSpPr>
          <p:nvPr>
            <p:ph type="sldNum" sz="quarter" idx="14"/>
          </p:nvPr>
        </p:nvSpPr>
        <p:spPr/>
        <p:txBody>
          <a:bodyPr/>
          <a:lstStyle>
            <a:lvl1pPr fontAlgn="base">
              <a:spcBef>
                <a:spcPct val="0"/>
              </a:spcBef>
              <a:spcAft>
                <a:spcPct val="0"/>
              </a:spcAft>
              <a:defRPr>
                <a:ea typeface="ＭＳ Ｐゴシック" charset="0"/>
                <a:cs typeface="ＭＳ Ｐゴシック" charset="0"/>
              </a:defRPr>
            </a:lvl1pPr>
          </a:lstStyle>
          <a:p>
            <a:pPr>
              <a:defRPr/>
            </a:pPr>
            <a:fld id="{9A449A54-AC18-5349-96FD-05C9AB88B2A8}" type="slidenum">
              <a:rPr lang="nb-NO"/>
              <a:pPr>
                <a:defRPr/>
              </a:pPr>
              <a:t>‹#›</a:t>
            </a:fld>
            <a:endParaRPr lang="nb-NO"/>
          </a:p>
        </p:txBody>
      </p:sp>
    </p:spTree>
    <p:extLst>
      <p:ext uri="{BB962C8B-B14F-4D97-AF65-F5344CB8AC3E}">
        <p14:creationId xmlns:p14="http://schemas.microsoft.com/office/powerpoint/2010/main" val="21367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3 innholdsdeler [#1]">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8" name="Plassholder for innhold 2"/>
          <p:cNvSpPr>
            <a:spLocks noGrp="1"/>
          </p:cNvSpPr>
          <p:nvPr>
            <p:ph idx="1"/>
          </p:nvPr>
        </p:nvSpPr>
        <p:spPr>
          <a:xfrm>
            <a:off x="540068" y="1912861"/>
            <a:ext cx="3960000" cy="4279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innhold 2"/>
          <p:cNvSpPr>
            <a:spLocks noGrp="1"/>
          </p:cNvSpPr>
          <p:nvPr>
            <p:ph idx="13"/>
          </p:nvPr>
        </p:nvSpPr>
        <p:spPr>
          <a:xfrm>
            <a:off x="4644068" y="1912859"/>
            <a:ext cx="3960000" cy="20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1" name="Plassholder for innhold 2"/>
          <p:cNvSpPr>
            <a:spLocks noGrp="1"/>
          </p:cNvSpPr>
          <p:nvPr>
            <p:ph idx="14"/>
          </p:nvPr>
        </p:nvSpPr>
        <p:spPr>
          <a:xfrm>
            <a:off x="4644068" y="4122775"/>
            <a:ext cx="3960000" cy="20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6" name="Plassholder for lysbildenummer 6"/>
          <p:cNvSpPr>
            <a:spLocks noGrp="1"/>
          </p:cNvSpPr>
          <p:nvPr>
            <p:ph type="sldNum" sz="quarter" idx="15"/>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3130D9-0ABD-4D44-A399-8FF8201E26D4}" type="slidenum">
              <a:rPr lang="nb-NO"/>
              <a:pPr>
                <a:defRPr/>
              </a:pPr>
              <a:t>‹#›</a:t>
            </a:fld>
            <a:endParaRPr lang="nb-NO"/>
          </a:p>
        </p:txBody>
      </p:sp>
    </p:spTree>
    <p:extLst>
      <p:ext uri="{BB962C8B-B14F-4D97-AF65-F5344CB8AC3E}">
        <p14:creationId xmlns:p14="http://schemas.microsoft.com/office/powerpoint/2010/main" val="309511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3 innholdsdeler [#2]">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8" name="Plassholder for innhold 2"/>
          <p:cNvSpPr>
            <a:spLocks noGrp="1"/>
          </p:cNvSpPr>
          <p:nvPr>
            <p:ph idx="1"/>
          </p:nvPr>
        </p:nvSpPr>
        <p:spPr>
          <a:xfrm>
            <a:off x="4644068" y="1912861"/>
            <a:ext cx="3960000" cy="4279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1" name="Plassholder for innhold 2"/>
          <p:cNvSpPr>
            <a:spLocks noGrp="1"/>
          </p:cNvSpPr>
          <p:nvPr>
            <p:ph idx="14"/>
          </p:nvPr>
        </p:nvSpPr>
        <p:spPr>
          <a:xfrm>
            <a:off x="540068" y="4122775"/>
            <a:ext cx="3960000" cy="20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6" name="Plassholder for lysbildenummer 6"/>
          <p:cNvSpPr>
            <a:spLocks noGrp="1"/>
          </p:cNvSpPr>
          <p:nvPr>
            <p:ph type="sldNum" sz="quarter" idx="15"/>
          </p:nvPr>
        </p:nvSpPr>
        <p:spPr/>
        <p:txBody>
          <a:bodyPr/>
          <a:lstStyle>
            <a:lvl1pPr fontAlgn="base">
              <a:spcBef>
                <a:spcPct val="0"/>
              </a:spcBef>
              <a:spcAft>
                <a:spcPct val="0"/>
              </a:spcAft>
              <a:defRPr>
                <a:ea typeface="ＭＳ Ｐゴシック" charset="0"/>
                <a:cs typeface="ＭＳ Ｐゴシック" charset="0"/>
              </a:defRPr>
            </a:lvl1pPr>
          </a:lstStyle>
          <a:p>
            <a:pPr>
              <a:defRPr/>
            </a:pPr>
            <a:fld id="{D9E99CDE-A652-644B-82BB-4B95532CA93B}" type="slidenum">
              <a:rPr lang="nb-NO"/>
              <a:pPr>
                <a:defRPr/>
              </a:pPr>
              <a:t>‹#›</a:t>
            </a:fld>
            <a:endParaRPr lang="nb-NO"/>
          </a:p>
        </p:txBody>
      </p:sp>
    </p:spTree>
    <p:extLst>
      <p:ext uri="{BB962C8B-B14F-4D97-AF65-F5344CB8AC3E}">
        <p14:creationId xmlns:p14="http://schemas.microsoft.com/office/powerpoint/2010/main" val="2278007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3 innholdsdeler [#3]">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8" name="Plassholder for innhold 2"/>
          <p:cNvSpPr>
            <a:spLocks noGrp="1"/>
          </p:cNvSpPr>
          <p:nvPr>
            <p:ph idx="1"/>
          </p:nvPr>
        </p:nvSpPr>
        <p:spPr>
          <a:xfrm>
            <a:off x="4644068" y="1912860"/>
            <a:ext cx="3960000" cy="20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1" name="Plassholder for innhold 2"/>
          <p:cNvSpPr>
            <a:spLocks noGrp="1"/>
          </p:cNvSpPr>
          <p:nvPr>
            <p:ph idx="14"/>
          </p:nvPr>
        </p:nvSpPr>
        <p:spPr>
          <a:xfrm>
            <a:off x="540068" y="4122775"/>
            <a:ext cx="8064000" cy="20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6" name="Plassholder for lysbildenummer 6"/>
          <p:cNvSpPr>
            <a:spLocks noGrp="1"/>
          </p:cNvSpPr>
          <p:nvPr>
            <p:ph type="sldNum" sz="quarter" idx="15"/>
          </p:nvPr>
        </p:nvSpPr>
        <p:spPr/>
        <p:txBody>
          <a:bodyPr/>
          <a:lstStyle>
            <a:lvl1pPr fontAlgn="base">
              <a:spcBef>
                <a:spcPct val="0"/>
              </a:spcBef>
              <a:spcAft>
                <a:spcPct val="0"/>
              </a:spcAft>
              <a:defRPr>
                <a:ea typeface="ＭＳ Ｐゴシック" charset="0"/>
                <a:cs typeface="ＭＳ Ｐゴシック" charset="0"/>
              </a:defRPr>
            </a:lvl1pPr>
          </a:lstStyle>
          <a:p>
            <a:pPr>
              <a:defRPr/>
            </a:pPr>
            <a:fld id="{1FCFCD3F-EA89-A542-B3AD-B3723A6A5B4D}" type="slidenum">
              <a:rPr lang="nb-NO"/>
              <a:pPr>
                <a:defRPr/>
              </a:pPr>
              <a:t>‹#›</a:t>
            </a:fld>
            <a:endParaRPr lang="nb-NO"/>
          </a:p>
        </p:txBody>
      </p:sp>
    </p:spTree>
    <p:extLst>
      <p:ext uri="{BB962C8B-B14F-4D97-AF65-F5344CB8AC3E}">
        <p14:creationId xmlns:p14="http://schemas.microsoft.com/office/powerpoint/2010/main" val="358367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3 innholdsdeler [#4]">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8" name="Plassholder for innhold 2"/>
          <p:cNvSpPr>
            <a:spLocks noGrp="1"/>
          </p:cNvSpPr>
          <p:nvPr>
            <p:ph idx="1"/>
          </p:nvPr>
        </p:nvSpPr>
        <p:spPr>
          <a:xfrm>
            <a:off x="4644068" y="1912860"/>
            <a:ext cx="3960000" cy="20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1" name="Plassholder for innhold 2"/>
          <p:cNvSpPr>
            <a:spLocks noGrp="1"/>
          </p:cNvSpPr>
          <p:nvPr>
            <p:ph idx="14"/>
          </p:nvPr>
        </p:nvSpPr>
        <p:spPr>
          <a:xfrm>
            <a:off x="540068" y="4122775"/>
            <a:ext cx="3960000" cy="20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0" name="Plassholder for innhold 2"/>
          <p:cNvSpPr>
            <a:spLocks noGrp="1"/>
          </p:cNvSpPr>
          <p:nvPr>
            <p:ph idx="15"/>
          </p:nvPr>
        </p:nvSpPr>
        <p:spPr>
          <a:xfrm>
            <a:off x="4645211" y="4122775"/>
            <a:ext cx="3960000" cy="20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7" name="Plassholder for lysbildenummer 6"/>
          <p:cNvSpPr>
            <a:spLocks noGrp="1"/>
          </p:cNvSpPr>
          <p:nvPr>
            <p:ph type="sldNum" sz="quarter" idx="16"/>
          </p:nvPr>
        </p:nvSpPr>
        <p:spPr/>
        <p:txBody>
          <a:bodyPr/>
          <a:lstStyle>
            <a:lvl1pPr fontAlgn="base">
              <a:spcBef>
                <a:spcPct val="0"/>
              </a:spcBef>
              <a:spcAft>
                <a:spcPct val="0"/>
              </a:spcAft>
              <a:defRPr>
                <a:ea typeface="ＭＳ Ｐゴシック" charset="0"/>
                <a:cs typeface="ＭＳ Ｐゴシック" charset="0"/>
              </a:defRPr>
            </a:lvl1pPr>
          </a:lstStyle>
          <a:p>
            <a:pPr>
              <a:defRPr/>
            </a:pPr>
            <a:fld id="{93A38C2C-812F-104B-A4B8-BC50D33E4E51}" type="slidenum">
              <a:rPr lang="nb-NO"/>
              <a:pPr>
                <a:defRPr/>
              </a:pPr>
              <a:t>‹#›</a:t>
            </a:fld>
            <a:endParaRPr lang="nb-NO"/>
          </a:p>
        </p:txBody>
      </p:sp>
    </p:spTree>
    <p:extLst>
      <p:ext uri="{BB962C8B-B14F-4D97-AF65-F5344CB8AC3E}">
        <p14:creationId xmlns:p14="http://schemas.microsoft.com/office/powerpoint/2010/main" val="1918299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graphicFrame>
        <p:nvGraphicFramePr>
          <p:cNvPr id="7" name="Objekt 10" hidden="1"/>
          <p:cNvGraphicFramePr>
            <a:graphicFrameLocks noChangeAspect="1"/>
          </p:cNvGraphicFramePr>
          <p:nvPr userDrawn="1">
            <p:custDataLst>
              <p:tags r:id="rId2"/>
            </p:custData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spid="_x0000_s97306" name="think-cell Slide" r:id="rId4" imgW="38100" imgH="38100" progId="TCLayout.ActiveDocument.1">
                  <p:embed/>
                </p:oleObj>
              </mc:Choice>
              <mc:Fallback>
                <p:oleObj name="think-cell Slide" r:id="rId4" imgW="38100" imgH="3810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 y="1589"/>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tel 1"/>
          <p:cNvSpPr>
            <a:spLocks noGrp="1"/>
          </p:cNvSpPr>
          <p:nvPr>
            <p:ph type="title"/>
          </p:nvPr>
        </p:nvSpPr>
        <p:spPr/>
        <p:txBody>
          <a:bodyPr/>
          <a:lstStyle>
            <a:lvl1pPr>
              <a:defRPr/>
            </a:lvl1pPr>
          </a:lstStyle>
          <a:p>
            <a:r>
              <a:rPr lang="en-US"/>
              <a:t>Click to edit Master title style</a:t>
            </a:r>
            <a:endParaRPr lang="nb-NO"/>
          </a:p>
        </p:txBody>
      </p:sp>
      <p:sp>
        <p:nvSpPr>
          <p:cNvPr id="3" name="Plassholder for tekst 2"/>
          <p:cNvSpPr>
            <a:spLocks noGrp="1"/>
          </p:cNvSpPr>
          <p:nvPr>
            <p:ph type="body" idx="1"/>
          </p:nvPr>
        </p:nvSpPr>
        <p:spPr>
          <a:xfrm>
            <a:off x="543516" y="1935883"/>
            <a:ext cx="3956476" cy="521568"/>
          </a:xfrm>
        </p:spPr>
        <p:txBody>
          <a:bodyPr>
            <a:normAutofit/>
          </a:bodyPr>
          <a:lstStyle>
            <a:lvl1pPr marL="0" indent="0">
              <a:lnSpc>
                <a:spcPts val="1800"/>
              </a:lnSpc>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Plassholder for innhold 2"/>
          <p:cNvSpPr>
            <a:spLocks noGrp="1"/>
          </p:cNvSpPr>
          <p:nvPr>
            <p:ph idx="13"/>
          </p:nvPr>
        </p:nvSpPr>
        <p:spPr>
          <a:xfrm>
            <a:off x="540068" y="2590803"/>
            <a:ext cx="3960000" cy="3601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4" name="Plassholder for tekst 2"/>
          <p:cNvSpPr>
            <a:spLocks noGrp="1"/>
          </p:cNvSpPr>
          <p:nvPr>
            <p:ph type="body" idx="14"/>
          </p:nvPr>
        </p:nvSpPr>
        <p:spPr>
          <a:xfrm>
            <a:off x="4647516" y="1935883"/>
            <a:ext cx="3956476" cy="521568"/>
          </a:xfrm>
        </p:spPr>
        <p:txBody>
          <a:bodyPr>
            <a:normAutofit/>
          </a:bodyPr>
          <a:lstStyle>
            <a:lvl1pPr marL="0" indent="0">
              <a:lnSpc>
                <a:spcPts val="1800"/>
              </a:lnSpc>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Plassholder for innhold 2"/>
          <p:cNvSpPr>
            <a:spLocks noGrp="1"/>
          </p:cNvSpPr>
          <p:nvPr>
            <p:ph idx="15"/>
          </p:nvPr>
        </p:nvSpPr>
        <p:spPr>
          <a:xfrm>
            <a:off x="4644068" y="2590803"/>
            <a:ext cx="3960000" cy="3601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Plassholder for lysbildenummer 8"/>
          <p:cNvSpPr>
            <a:spLocks noGrp="1"/>
          </p:cNvSpPr>
          <p:nvPr>
            <p:ph type="sldNum" sz="quarter" idx="16"/>
          </p:nvPr>
        </p:nvSpPr>
        <p:spPr/>
        <p:txBody>
          <a:bodyPr/>
          <a:lstStyle>
            <a:lvl1pPr fontAlgn="base">
              <a:spcBef>
                <a:spcPct val="0"/>
              </a:spcBef>
              <a:spcAft>
                <a:spcPct val="0"/>
              </a:spcAft>
              <a:defRPr>
                <a:ea typeface="ＭＳ Ｐゴシック" charset="0"/>
                <a:cs typeface="ＭＳ Ｐゴシック" charset="0"/>
              </a:defRPr>
            </a:lvl1pPr>
          </a:lstStyle>
          <a:p>
            <a:pPr>
              <a:defRPr/>
            </a:pPr>
            <a:fld id="{DB11E7E5-80C8-7048-A103-000C4ADA95DF}" type="slidenum">
              <a:rPr lang="nb-NO"/>
              <a:pPr>
                <a:defRPr/>
              </a:pPr>
              <a:t>‹#›</a:t>
            </a:fld>
            <a:endParaRPr lang="nb-NO"/>
          </a:p>
        </p:txBody>
      </p:sp>
    </p:spTree>
    <p:extLst>
      <p:ext uri="{BB962C8B-B14F-4D97-AF65-F5344CB8AC3E}">
        <p14:creationId xmlns:p14="http://schemas.microsoft.com/office/powerpoint/2010/main" val="632649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539750" y="1428593"/>
            <a:ext cx="80645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p>
            <a:pPr lvl="0"/>
            <a:r>
              <a:rPr lang="nb-NO"/>
              <a:t>Klikk for å redigere tittelstil</a:t>
            </a:r>
          </a:p>
        </p:txBody>
      </p:sp>
      <p:sp>
        <p:nvSpPr>
          <p:cNvPr id="1027" name="Plassholder for tekst 2"/>
          <p:cNvSpPr>
            <a:spLocks noGrp="1"/>
          </p:cNvSpPr>
          <p:nvPr>
            <p:ph type="body" idx="1"/>
          </p:nvPr>
        </p:nvSpPr>
        <p:spPr bwMode="auto">
          <a:xfrm>
            <a:off x="539750" y="1912939"/>
            <a:ext cx="80645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6499225" y="6359089"/>
            <a:ext cx="2105025" cy="123111"/>
          </a:xfrm>
          <a:prstGeom prst="rect">
            <a:avLst/>
          </a:prstGeom>
        </p:spPr>
        <p:txBody>
          <a:bodyPr vert="horz" wrap="square" lIns="0" tIns="0" rIns="0" bIns="0" rtlCol="0" anchor="ctr">
            <a:spAutoFit/>
          </a:bodyPr>
          <a:lstStyle>
            <a:lvl1pPr algn="r" fontAlgn="auto">
              <a:spcBef>
                <a:spcPts val="0"/>
              </a:spcBef>
              <a:spcAft>
                <a:spcPts val="0"/>
              </a:spcAft>
              <a:defRPr sz="800">
                <a:solidFill>
                  <a:srgbClr val="697078"/>
                </a:solidFill>
                <a:latin typeface="Arial"/>
                <a:ea typeface="+mn-ea"/>
                <a:cs typeface="+mn-cs"/>
              </a:defRPr>
            </a:lvl1pPr>
          </a:lstStyle>
          <a:p>
            <a:pPr>
              <a:defRPr/>
            </a:pPr>
            <a:fld id="{44FF917B-15C9-E146-B296-C99E7CB8B2EC}" type="slidenum">
              <a:rPr lang="nb-NO"/>
              <a:pPr>
                <a:defRPr/>
              </a:pPr>
              <a:t>‹#›</a:t>
            </a:fld>
            <a:endParaRPr lang="nb-NO"/>
          </a:p>
        </p:txBody>
      </p:sp>
      <p:cxnSp>
        <p:nvCxnSpPr>
          <p:cNvPr id="9" name="Rett linje 8"/>
          <p:cNvCxnSpPr/>
          <p:nvPr/>
        </p:nvCxnSpPr>
        <p:spPr>
          <a:xfrm>
            <a:off x="539750" y="1800225"/>
            <a:ext cx="80645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a:off x="539750" y="6307139"/>
            <a:ext cx="80645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pic>
        <p:nvPicPr>
          <p:cNvPr id="1031" name="Bilde 15"/>
          <p:cNvPicPr>
            <a:picLocks noChangeAspect="1"/>
          </p:cNvPicPr>
          <p:nvPr/>
        </p:nvPicPr>
        <p:blipFill>
          <a:blip r:embed="rId12">
            <a:extLst>
              <a:ext uri="{28A0092B-C50C-407E-A947-70E740481C1C}">
                <a14:useLocalDpi xmlns:a14="http://schemas.microsoft.com/office/drawing/2010/main" val="0"/>
              </a:ext>
            </a:extLst>
          </a:blip>
          <a:srcRect b="31517"/>
          <a:stretch>
            <a:fillRect/>
          </a:stretch>
        </p:blipFill>
        <p:spPr bwMode="auto">
          <a:xfrm>
            <a:off x="0" y="1"/>
            <a:ext cx="9144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Bild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9750" y="276226"/>
            <a:ext cx="1481138"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Bild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351589"/>
            <a:ext cx="3949700"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593145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dt="0"/>
  <p:txStyles>
    <p:titleStyle>
      <a:lvl1pPr algn="l" rtl="0" eaLnBrk="0" fontAlgn="base" hangingPunct="0">
        <a:spcBef>
          <a:spcPct val="0"/>
        </a:spcBef>
        <a:spcAft>
          <a:spcPct val="0"/>
        </a:spcAft>
        <a:defRPr sz="16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5pPr>
      <a:lvl6pPr marL="457200" algn="l" rtl="0" fontAlgn="base">
        <a:spcBef>
          <a:spcPct val="0"/>
        </a:spcBef>
        <a:spcAft>
          <a:spcPct val="0"/>
        </a:spcAft>
        <a:defRPr sz="1600">
          <a:solidFill>
            <a:schemeClr val="tx1"/>
          </a:solidFill>
          <a:latin typeface="Arial" charset="0"/>
          <a:ea typeface="ＭＳ Ｐゴシック" charset="0"/>
          <a:cs typeface="ＭＳ Ｐゴシック" charset="0"/>
        </a:defRPr>
      </a:lvl6pPr>
      <a:lvl7pPr marL="914400" algn="l" rtl="0" fontAlgn="base">
        <a:spcBef>
          <a:spcPct val="0"/>
        </a:spcBef>
        <a:spcAft>
          <a:spcPct val="0"/>
        </a:spcAft>
        <a:defRPr sz="1600">
          <a:solidFill>
            <a:schemeClr val="tx1"/>
          </a:solidFill>
          <a:latin typeface="Arial" charset="0"/>
          <a:ea typeface="ＭＳ Ｐゴシック" charset="0"/>
          <a:cs typeface="ＭＳ Ｐゴシック" charset="0"/>
        </a:defRPr>
      </a:lvl7pPr>
      <a:lvl8pPr marL="1371600" algn="l" rtl="0" fontAlgn="base">
        <a:spcBef>
          <a:spcPct val="0"/>
        </a:spcBef>
        <a:spcAft>
          <a:spcPct val="0"/>
        </a:spcAft>
        <a:defRPr sz="1600">
          <a:solidFill>
            <a:schemeClr val="tx1"/>
          </a:solidFill>
          <a:latin typeface="Arial" charset="0"/>
          <a:ea typeface="ＭＳ Ｐゴシック" charset="0"/>
          <a:cs typeface="ＭＳ Ｐゴシック" charset="0"/>
        </a:defRPr>
      </a:lvl8pPr>
      <a:lvl9pPr marL="1828800" algn="l" rtl="0" fontAlgn="base">
        <a:spcBef>
          <a:spcPct val="0"/>
        </a:spcBef>
        <a:spcAft>
          <a:spcPct val="0"/>
        </a:spcAft>
        <a:defRPr sz="1600">
          <a:solidFill>
            <a:schemeClr val="tx1"/>
          </a:solidFill>
          <a:latin typeface="Arial" charset="0"/>
          <a:ea typeface="ＭＳ Ｐゴシック" charset="0"/>
          <a:cs typeface="ＭＳ Ｐゴシック" charset="0"/>
        </a:defRPr>
      </a:lvl9pPr>
    </p:titleStyle>
    <p:bodyStyle>
      <a:lvl1pPr marL="180975" indent="-180975" algn="l" rtl="0" eaLnBrk="0" fontAlgn="base" hangingPunct="0">
        <a:spcBef>
          <a:spcPct val="20000"/>
        </a:spcBef>
        <a:spcAft>
          <a:spcPct val="0"/>
        </a:spcAft>
        <a:buClr>
          <a:srgbClr val="828990"/>
        </a:buClr>
        <a:buFont typeface="Arial" charset="0"/>
        <a:buChar char="›"/>
        <a:defRPr sz="1600" kern="1200">
          <a:solidFill>
            <a:srgbClr val="4E5761"/>
          </a:solidFill>
          <a:latin typeface="+mn-lt"/>
          <a:ea typeface="ＭＳ Ｐゴシック" charset="0"/>
          <a:cs typeface="ＭＳ Ｐゴシック" charset="0"/>
        </a:defRPr>
      </a:lvl1pPr>
      <a:lvl2pPr marL="355600" indent="-174625" algn="l" rtl="0" eaLnBrk="0" fontAlgn="base" hangingPunct="0">
        <a:spcBef>
          <a:spcPct val="20000"/>
        </a:spcBef>
        <a:spcAft>
          <a:spcPct val="0"/>
        </a:spcAft>
        <a:buFont typeface="Arial" charset="0"/>
        <a:buChar char="•"/>
        <a:defRPr sz="1400" kern="1200">
          <a:solidFill>
            <a:srgbClr val="4E5761"/>
          </a:solidFill>
          <a:latin typeface="+mn-lt"/>
          <a:ea typeface="ＭＳ Ｐゴシック" charset="0"/>
          <a:cs typeface="+mn-cs"/>
        </a:defRPr>
      </a:lvl2pPr>
      <a:lvl3pPr marL="355600" indent="-176213" algn="l" rtl="0" eaLnBrk="0" fontAlgn="base" hangingPunct="0">
        <a:spcBef>
          <a:spcPct val="20000"/>
        </a:spcBef>
        <a:spcAft>
          <a:spcPct val="0"/>
        </a:spcAft>
        <a:buFont typeface="Arial" charset="0"/>
        <a:buChar char="›"/>
        <a:defRPr sz="1200" kern="1200">
          <a:solidFill>
            <a:srgbClr val="697078"/>
          </a:solidFill>
          <a:latin typeface="+mn-lt"/>
          <a:ea typeface="ＭＳ Ｐゴシック" charset="0"/>
          <a:cs typeface="+mn-cs"/>
        </a:defRPr>
      </a:lvl3pPr>
      <a:lvl4pPr marL="355600" indent="-176213" algn="l" rtl="0" eaLnBrk="0" fontAlgn="base" hangingPunct="0">
        <a:spcBef>
          <a:spcPct val="20000"/>
        </a:spcBef>
        <a:spcAft>
          <a:spcPct val="0"/>
        </a:spcAft>
        <a:buFont typeface="Arial" charset="0"/>
        <a:buChar char="•"/>
        <a:defRPr sz="1000" kern="1200">
          <a:solidFill>
            <a:srgbClr val="697078"/>
          </a:solidFill>
          <a:latin typeface="+mn-lt"/>
          <a:ea typeface="ＭＳ Ｐゴシック" charset="0"/>
          <a:cs typeface="+mn-cs"/>
        </a:defRPr>
      </a:lvl4pPr>
      <a:lvl5pPr marL="355600" indent="-176213" algn="l" rtl="0" eaLnBrk="0" fontAlgn="base" hangingPunct="0">
        <a:spcBef>
          <a:spcPct val="20000"/>
        </a:spcBef>
        <a:spcAft>
          <a:spcPct val="0"/>
        </a:spcAft>
        <a:buFont typeface="Arial" charset="0"/>
        <a:buChar char="›"/>
        <a:defRPr sz="800" kern="1200">
          <a:solidFill>
            <a:srgbClr val="697078"/>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54C4CB0-C13B-054B-ACA0-886023B08E06}"/>
              </a:ext>
            </a:extLst>
          </p:cNvPr>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GB" noProof="0"/>
              <a:t>Fare clic per modificare lo stile del titolo dello schema</a:t>
            </a:r>
          </a:p>
        </p:txBody>
      </p:sp>
      <p:sp>
        <p:nvSpPr>
          <p:cNvPr id="3" name="Segnaposto testo 2">
            <a:extLst>
              <a:ext uri="{FF2B5EF4-FFF2-40B4-BE49-F238E27FC236}">
                <a16:creationId xmlns:a16="http://schemas.microsoft.com/office/drawing/2014/main" id="{32E1742B-B8F6-B74B-A2DF-413FE92C88B6}"/>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r>
              <a:rPr lang="en-GB" noProof="0"/>
              <a:t>Modifica gli stili del testo dello schema
Secondo livello
Terzo livello
Quarto livello
Quinto livello</a:t>
            </a:r>
          </a:p>
        </p:txBody>
      </p:sp>
      <p:sp>
        <p:nvSpPr>
          <p:cNvPr id="7" name="Segnaposto piè di pagina 6">
            <a:extLst>
              <a:ext uri="{FF2B5EF4-FFF2-40B4-BE49-F238E27FC236}">
                <a16:creationId xmlns:a16="http://schemas.microsoft.com/office/drawing/2014/main" id="{4923F42E-0431-0C47-83E9-40B8BC25B983}"/>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srgbClr val="6E7073">
                  <a:tint val="75000"/>
                </a:srgbClr>
              </a:solidFill>
              <a:latin typeface="Calibri"/>
              <a:ea typeface="+mn-ea"/>
              <a:cs typeface="+mn-cs"/>
            </a:endParaRPr>
          </a:p>
        </p:txBody>
      </p:sp>
    </p:spTree>
    <p:extLst>
      <p:ext uri="{BB962C8B-B14F-4D97-AF65-F5344CB8AC3E}">
        <p14:creationId xmlns:p14="http://schemas.microsoft.com/office/powerpoint/2010/main" val="34322565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3.xml"/><Relationship Id="rId7" Type="http://schemas.openxmlformats.org/officeDocument/2006/relationships/image" Target="../media/image34.emf"/><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33.emf"/><Relationship Id="rId4" Type="http://schemas.openxmlformats.org/officeDocument/2006/relationships/oleObject" Target="../embeddings/oleObject4.bin"/><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21B7C1-E90A-9148-A337-040C73CB3466}" type="slidenum">
              <a:rPr lang="nb-NO" sz="800">
                <a:solidFill>
                  <a:srgbClr val="697078"/>
                </a:solidFill>
              </a:rPr>
              <a:pPr eaLnBrk="1" hangingPunct="1"/>
              <a:t>1</a:t>
            </a:fld>
            <a:endParaRPr lang="nb-NO" sz="800">
              <a:solidFill>
                <a:srgbClr val="697078"/>
              </a:solidFill>
            </a:endParaRPr>
          </a:p>
        </p:txBody>
      </p:sp>
      <p:sp>
        <p:nvSpPr>
          <p:cNvPr id="14338" name="Title 1"/>
          <p:cNvSpPr txBox="1">
            <a:spLocks/>
          </p:cNvSpPr>
          <p:nvPr/>
        </p:nvSpPr>
        <p:spPr bwMode="auto">
          <a:xfrm>
            <a:off x="250825" y="1349375"/>
            <a:ext cx="86058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GB" sz="3600" b="1">
              <a:solidFill>
                <a:srgbClr val="000000"/>
              </a:solidFill>
              <a:latin typeface="Didot" charset="0"/>
              <a:cs typeface="Didot" charset="0"/>
            </a:endParaRPr>
          </a:p>
        </p:txBody>
      </p:sp>
      <p:sp>
        <p:nvSpPr>
          <p:cNvPr id="14339" name="Title 1"/>
          <p:cNvSpPr txBox="1">
            <a:spLocks/>
          </p:cNvSpPr>
          <p:nvPr/>
        </p:nvSpPr>
        <p:spPr bwMode="auto">
          <a:xfrm>
            <a:off x="755650" y="4048125"/>
            <a:ext cx="7848600" cy="175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dirty="0">
                <a:solidFill>
                  <a:srgbClr val="000000"/>
                </a:solidFill>
                <a:latin typeface="Didot" charset="0"/>
                <a:cs typeface="Didot" charset="0"/>
              </a:rPr>
              <a:t>Benjamin Pfeil</a:t>
            </a:r>
          </a:p>
          <a:p>
            <a:pPr algn="ctr" eaLnBrk="1" hangingPunct="1"/>
            <a:r>
              <a:rPr lang="en-US" sz="2200" b="1" dirty="0" err="1">
                <a:solidFill>
                  <a:srgbClr val="000000"/>
                </a:solidFill>
                <a:latin typeface="Didot" charset="0"/>
                <a:cs typeface="Didot" charset="0"/>
              </a:rPr>
              <a:t>Bjerknes</a:t>
            </a:r>
            <a:r>
              <a:rPr lang="en-US" sz="2200" b="1" dirty="0">
                <a:solidFill>
                  <a:srgbClr val="000000"/>
                </a:solidFill>
                <a:latin typeface="Didot" charset="0"/>
                <a:cs typeface="Didot" charset="0"/>
              </a:rPr>
              <a:t> Climate Data Centre &amp;</a:t>
            </a:r>
          </a:p>
          <a:p>
            <a:pPr algn="ctr" eaLnBrk="1" hangingPunct="1"/>
            <a:r>
              <a:rPr lang="en-US" sz="2200" b="1" dirty="0">
                <a:solidFill>
                  <a:srgbClr val="000000"/>
                </a:solidFill>
                <a:latin typeface="Didot" charset="0"/>
                <a:cs typeface="Didot" charset="0"/>
              </a:rPr>
              <a:t>RI ICOS Ocean Thematic Centre</a:t>
            </a:r>
          </a:p>
          <a:p>
            <a:pPr algn="ctr" eaLnBrk="1" hangingPunct="1"/>
            <a:r>
              <a:rPr lang="en-US" sz="2200" b="1" dirty="0">
                <a:solidFill>
                  <a:srgbClr val="000000"/>
                </a:solidFill>
                <a:latin typeface="Didot" charset="0"/>
                <a:cs typeface="Didot" charset="0"/>
              </a:rPr>
              <a:t>Geophysical Institute/University of Bergen, Norway</a:t>
            </a:r>
          </a:p>
        </p:txBody>
      </p:sp>
      <p:sp>
        <p:nvSpPr>
          <p:cNvPr id="14340" name="Rectangle 2"/>
          <p:cNvSpPr txBox="1">
            <a:spLocks noChangeArrowheads="1"/>
          </p:cNvSpPr>
          <p:nvPr/>
        </p:nvSpPr>
        <p:spPr bwMode="auto">
          <a:xfrm>
            <a:off x="685800" y="1447801"/>
            <a:ext cx="77724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dirty="0" err="1"/>
              <a:t>FAIRness</a:t>
            </a:r>
            <a:r>
              <a:rPr lang="en-US" sz="4800" dirty="0"/>
              <a:t> in </a:t>
            </a:r>
            <a:r>
              <a:rPr lang="en-US" sz="4800" dirty="0" err="1"/>
              <a:t>practise</a:t>
            </a:r>
            <a:r>
              <a:rPr lang="en-US" sz="4800" dirty="0"/>
              <a:t>:</a:t>
            </a:r>
          </a:p>
          <a:p>
            <a:pPr algn="ctr" eaLnBrk="1" hangingPunct="1"/>
            <a:r>
              <a:rPr lang="en-US" sz="4800" dirty="0"/>
              <a:t>How to achieve it?</a:t>
            </a:r>
          </a:p>
        </p:txBody>
      </p:sp>
    </p:spTree>
    <p:extLst>
      <p:ext uri="{BB962C8B-B14F-4D97-AF65-F5344CB8AC3E}">
        <p14:creationId xmlns:p14="http://schemas.microsoft.com/office/powerpoint/2010/main" val="4012738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F4F0006-CBC0-EF44-A6AF-E2A63ADD3542}" type="slidenum">
              <a:rPr lang="nb-NO" smtClean="0"/>
              <a:pPr>
                <a:defRPr/>
              </a:pPr>
              <a:t>10</a:t>
            </a:fld>
            <a:endParaRPr lang="nb-NO"/>
          </a:p>
        </p:txBody>
      </p:sp>
      <p:pic>
        <p:nvPicPr>
          <p:cNvPr id="6" name="Picture 5" descr="Screenshot 2019-05-15 at 11.12.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139707" y="2577968"/>
            <a:ext cx="8777265" cy="1200328"/>
          </a:xfrm>
          <a:prstGeom prst="rect">
            <a:avLst/>
          </a:prstGeom>
          <a:solidFill>
            <a:srgbClr val="FFFFFF"/>
          </a:solidFill>
          <a:ln>
            <a:solidFill>
              <a:schemeClr val="tx1"/>
            </a:solidFill>
          </a:ln>
        </p:spPr>
        <p:txBody>
          <a:bodyPr wrap="square" rtlCol="0">
            <a:spAutoFit/>
          </a:bodyPr>
          <a:lstStyle/>
          <a:p>
            <a:r>
              <a:rPr lang="en-US" sz="2400" i="1" dirty="0"/>
              <a:t>‘It would focus on </a:t>
            </a:r>
            <a:r>
              <a:rPr lang="en-US" sz="2400" i="1" u="sng" dirty="0" err="1"/>
              <a:t>FAIRness</a:t>
            </a:r>
            <a:r>
              <a:rPr lang="en-US" sz="2400" i="1" u="sng" dirty="0"/>
              <a:t> for machines </a:t>
            </a:r>
            <a:r>
              <a:rPr lang="en-US" sz="2400" i="1" dirty="0"/>
              <a:t>– i.e., the degree to which a digital resource is findable, accessible, interoperable, and re-usable </a:t>
            </a:r>
            <a:r>
              <a:rPr lang="en-US" sz="2400" i="1" u="sng" dirty="0"/>
              <a:t>without human intervention</a:t>
            </a:r>
            <a:r>
              <a:rPr lang="en-US" sz="2400" i="1" dirty="0"/>
              <a:t>’</a:t>
            </a:r>
          </a:p>
        </p:txBody>
      </p:sp>
      <p:sp>
        <p:nvSpPr>
          <p:cNvPr id="8" name="TextBox 7"/>
          <p:cNvSpPr txBox="1"/>
          <p:nvPr/>
        </p:nvSpPr>
        <p:spPr>
          <a:xfrm>
            <a:off x="139707" y="3968174"/>
            <a:ext cx="8777265" cy="1569660"/>
          </a:xfrm>
          <a:prstGeom prst="rect">
            <a:avLst/>
          </a:prstGeom>
          <a:solidFill>
            <a:srgbClr val="FFFFFF"/>
          </a:solidFill>
          <a:ln>
            <a:solidFill>
              <a:schemeClr val="tx1"/>
            </a:solidFill>
          </a:ln>
        </p:spPr>
        <p:txBody>
          <a:bodyPr wrap="square" rtlCol="0">
            <a:spAutoFit/>
          </a:bodyPr>
          <a:lstStyle/>
          <a:p>
            <a:r>
              <a:rPr lang="en-US" sz="2400" i="1" dirty="0"/>
              <a:t>This was because </a:t>
            </a:r>
            <a:r>
              <a:rPr lang="en-US" sz="2400" i="1" u="sng" dirty="0" err="1"/>
              <a:t>FAIRness</a:t>
            </a:r>
            <a:r>
              <a:rPr lang="en-US" sz="2400" i="1" u="sng" dirty="0"/>
              <a:t> for people would be difficult to measure objectively</a:t>
            </a:r>
            <a:r>
              <a:rPr lang="en-US" sz="2400" i="1" dirty="0"/>
              <a:t>, as it would often depend on the experience and prior-knowledge of the individual attempting to find and access the data.</a:t>
            </a:r>
            <a:endParaRPr lang="en-GB" sz="2200" i="1" dirty="0"/>
          </a:p>
        </p:txBody>
      </p:sp>
    </p:spTree>
    <p:extLst>
      <p:ext uri="{BB962C8B-B14F-4D97-AF65-F5344CB8AC3E}">
        <p14:creationId xmlns:p14="http://schemas.microsoft.com/office/powerpoint/2010/main" val="23277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ngtail_dat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2276476"/>
            <a:ext cx="8877300" cy="352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5272835" y="5834858"/>
            <a:ext cx="3706813" cy="646331"/>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2" eaLnBrk="1" hangingPunct="1"/>
            <a:r>
              <a:rPr lang="en-US" sz="1800" dirty="0">
                <a:solidFill>
                  <a:srgbClr val="000000"/>
                </a:solidFill>
              </a:rPr>
              <a:t>(Ferguson et al., 2014, Nature)</a:t>
            </a:r>
          </a:p>
          <a:p>
            <a:pPr eaLnBrk="1" hangingPunct="1"/>
            <a:endParaRPr lang="en-GB" sz="1800" dirty="0">
              <a:solidFill>
                <a:srgbClr val="000000"/>
              </a:solidFill>
            </a:endParaRPr>
          </a:p>
        </p:txBody>
      </p:sp>
      <p:sp>
        <p:nvSpPr>
          <p:cNvPr id="11" name="Title 1"/>
          <p:cNvSpPr txBox="1">
            <a:spLocks/>
          </p:cNvSpPr>
          <p:nvPr/>
        </p:nvSpPr>
        <p:spPr bwMode="auto">
          <a:xfrm>
            <a:off x="919539" y="1082396"/>
            <a:ext cx="7756525"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2400" b="1">
                <a:solidFill>
                  <a:schemeClr val="tx2"/>
                </a:solidFill>
                <a:latin typeface="Arial"/>
                <a:ea typeface="ＭＳ Ｐゴシック" charset="-128"/>
                <a:cs typeface="Arial"/>
              </a:defRPr>
            </a:lvl1pPr>
            <a:lvl2pPr algn="l" rtl="0" eaLnBrk="0" fontAlgn="base" hangingPunct="0">
              <a:spcBef>
                <a:spcPct val="0"/>
              </a:spcBef>
              <a:spcAft>
                <a:spcPct val="0"/>
              </a:spcAft>
              <a:defRPr sz="2400" b="1">
                <a:solidFill>
                  <a:schemeClr val="tx2"/>
                </a:solidFill>
                <a:latin typeface="Arial" charset="0"/>
                <a:ea typeface="ＭＳ Ｐゴシック" charset="-128"/>
              </a:defRPr>
            </a:lvl2pPr>
            <a:lvl3pPr algn="l" rtl="0" eaLnBrk="0" fontAlgn="base" hangingPunct="0">
              <a:spcBef>
                <a:spcPct val="0"/>
              </a:spcBef>
              <a:spcAft>
                <a:spcPct val="0"/>
              </a:spcAft>
              <a:defRPr sz="2400" b="1">
                <a:solidFill>
                  <a:schemeClr val="tx2"/>
                </a:solidFill>
                <a:latin typeface="Arial" charset="0"/>
                <a:ea typeface="ＭＳ Ｐゴシック" charset="-128"/>
              </a:defRPr>
            </a:lvl3pPr>
            <a:lvl4pPr algn="l" rtl="0" eaLnBrk="0" fontAlgn="base" hangingPunct="0">
              <a:spcBef>
                <a:spcPct val="0"/>
              </a:spcBef>
              <a:spcAft>
                <a:spcPct val="0"/>
              </a:spcAft>
              <a:defRPr sz="2400" b="1">
                <a:solidFill>
                  <a:schemeClr val="tx2"/>
                </a:solidFill>
                <a:latin typeface="Arial" charset="0"/>
                <a:ea typeface="ＭＳ Ｐゴシック" charset="-128"/>
              </a:defRPr>
            </a:lvl4pPr>
            <a:lvl5pPr algn="l" rtl="0" eaLnBrk="0" fontAlgn="base" hangingPunct="0">
              <a:spcBef>
                <a:spcPct val="0"/>
              </a:spcBef>
              <a:spcAft>
                <a:spcPct val="0"/>
              </a:spcAft>
              <a:defRPr sz="2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altLang="en-US" kern="0" dirty="0">
                <a:solidFill>
                  <a:schemeClr val="tx1"/>
                </a:solidFill>
                <a:latin typeface="Arial" charset="0"/>
              </a:rPr>
              <a:t>Classification of scientific data</a:t>
            </a:r>
          </a:p>
        </p:txBody>
      </p:sp>
      <p:sp>
        <p:nvSpPr>
          <p:cNvPr id="12" name="TextBox 11"/>
          <p:cNvSpPr txBox="1"/>
          <p:nvPr/>
        </p:nvSpPr>
        <p:spPr>
          <a:xfrm>
            <a:off x="563197" y="5445125"/>
            <a:ext cx="3225725" cy="923330"/>
          </a:xfrm>
          <a:prstGeom prst="rect">
            <a:avLst/>
          </a:prstGeom>
          <a:solidFill>
            <a:schemeClr val="bg1"/>
          </a:solidFill>
        </p:spPr>
        <p:txBody>
          <a:bodyPr wrap="none">
            <a:spAutoFit/>
          </a:bodyPr>
          <a:lstStyle/>
          <a:p>
            <a:pPr fontAlgn="auto">
              <a:spcBef>
                <a:spcPts val="0"/>
              </a:spcBef>
              <a:spcAft>
                <a:spcPts val="0"/>
              </a:spcAft>
              <a:defRPr/>
            </a:pPr>
            <a:r>
              <a:rPr lang="en-GB" dirty="0">
                <a:solidFill>
                  <a:srgbClr val="000000"/>
                </a:solidFill>
                <a:latin typeface="Arial"/>
              </a:rPr>
              <a:t>Operational data flow e.g.</a:t>
            </a:r>
          </a:p>
          <a:p>
            <a:pPr fontAlgn="auto">
              <a:spcBef>
                <a:spcPts val="0"/>
              </a:spcBef>
              <a:spcAft>
                <a:spcPts val="0"/>
              </a:spcAft>
              <a:defRPr/>
            </a:pPr>
            <a:r>
              <a:rPr lang="en-GB" dirty="0">
                <a:solidFill>
                  <a:srgbClr val="000000"/>
                </a:solidFill>
                <a:latin typeface="Arial"/>
              </a:rPr>
              <a:t>Research Infrastructures,</a:t>
            </a:r>
          </a:p>
          <a:p>
            <a:pPr fontAlgn="auto">
              <a:spcBef>
                <a:spcPts val="0"/>
              </a:spcBef>
              <a:spcAft>
                <a:spcPts val="0"/>
              </a:spcAft>
              <a:defRPr/>
            </a:pPr>
            <a:r>
              <a:rPr lang="en-GB" dirty="0">
                <a:solidFill>
                  <a:srgbClr val="000000"/>
                </a:solidFill>
                <a:latin typeface="Arial"/>
              </a:rPr>
              <a:t>model output, remote sensing</a:t>
            </a:r>
          </a:p>
        </p:txBody>
      </p:sp>
    </p:spTree>
    <p:extLst>
      <p:ext uri="{BB962C8B-B14F-4D97-AF65-F5344CB8AC3E}">
        <p14:creationId xmlns:p14="http://schemas.microsoft.com/office/powerpoint/2010/main" val="14144079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81B1BF-0F91-EB4D-9107-76BB43ED5D87}"/>
              </a:ext>
            </a:extLst>
          </p:cNvPr>
          <p:cNvSpPr>
            <a:spLocks noGrp="1"/>
          </p:cNvSpPr>
          <p:nvPr>
            <p:ph type="title"/>
          </p:nvPr>
        </p:nvSpPr>
        <p:spPr>
          <a:xfrm>
            <a:off x="628654" y="2962369"/>
            <a:ext cx="8014847" cy="1790905"/>
          </a:xfrm>
        </p:spPr>
        <p:txBody>
          <a:bodyPr anchor="b" anchorCtr="0">
            <a:normAutofit fontScale="90000"/>
          </a:bodyPr>
          <a:lstStyle/>
          <a:p>
            <a:r>
              <a:rPr lang="en-US" dirty="0"/>
              <a:t>Environmental Research Infrastructures building FAIR services accessible for society, innovation and research</a:t>
            </a:r>
            <a:endParaRPr lang="it-IT" dirty="0"/>
          </a:p>
        </p:txBody>
      </p:sp>
      <p:sp>
        <p:nvSpPr>
          <p:cNvPr id="3" name="Segnaposto testo 2">
            <a:extLst>
              <a:ext uri="{FF2B5EF4-FFF2-40B4-BE49-F238E27FC236}">
                <a16:creationId xmlns:a16="http://schemas.microsoft.com/office/drawing/2014/main" id="{D9A151D6-EB62-8B4D-AC48-600F1E3903F1}"/>
              </a:ext>
            </a:extLst>
          </p:cNvPr>
          <p:cNvSpPr>
            <a:spLocks noGrp="1"/>
          </p:cNvSpPr>
          <p:nvPr>
            <p:ph type="body" idx="1"/>
          </p:nvPr>
        </p:nvSpPr>
        <p:spPr>
          <a:xfrm>
            <a:off x="628650" y="4996915"/>
            <a:ext cx="7574056" cy="823912"/>
          </a:xfrm>
        </p:spPr>
        <p:txBody>
          <a:bodyPr>
            <a:normAutofit lnSpcReduction="10000"/>
          </a:bodyPr>
          <a:lstStyle/>
          <a:p>
            <a:r>
              <a:rPr lang="en-US" dirty="0"/>
              <a:t>Coordination: 	Andreas Petzold 	a.petzold@fz-juelich.de	 </a:t>
            </a:r>
          </a:p>
          <a:p>
            <a:r>
              <a:rPr lang="en-US" dirty="0"/>
              <a:t>		Ari Asmi 		</a:t>
            </a:r>
            <a:r>
              <a:rPr lang="en-US" dirty="0" err="1"/>
              <a:t>ari.asmi@helsinki.fi</a:t>
            </a:r>
            <a:endParaRPr lang="it-IT" dirty="0"/>
          </a:p>
        </p:txBody>
      </p:sp>
    </p:spTree>
    <p:extLst>
      <p:ext uri="{BB962C8B-B14F-4D97-AF65-F5344CB8AC3E}">
        <p14:creationId xmlns:p14="http://schemas.microsoft.com/office/powerpoint/2010/main" val="4079957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feld 60"/>
          <p:cNvSpPr txBox="1"/>
          <p:nvPr/>
        </p:nvSpPr>
        <p:spPr>
          <a:xfrm>
            <a:off x="6802141" y="476968"/>
            <a:ext cx="1661273" cy="338554"/>
          </a:xfrm>
          <a:prstGeom prst="rect">
            <a:avLst/>
          </a:prstGeom>
          <a:noFill/>
        </p:spPr>
        <p:txBody>
          <a:bodyPr wrap="square" rtlCol="0">
            <a:spAutoFit/>
          </a:bodyPr>
          <a:lstStyle/>
          <a:p>
            <a:pPr fontAlgn="auto">
              <a:spcBef>
                <a:spcPts val="0"/>
              </a:spcBef>
              <a:spcAft>
                <a:spcPts val="0"/>
              </a:spcAft>
            </a:pPr>
            <a:endParaRPr lang="en-GB" sz="1600" dirty="0">
              <a:solidFill>
                <a:srgbClr val="005B82"/>
              </a:solidFill>
              <a:latin typeface="Calibri"/>
              <a:ea typeface="+mn-ea"/>
              <a:cs typeface="+mn-cs"/>
            </a:endParaRPr>
          </a:p>
        </p:txBody>
      </p:sp>
      <p:sp>
        <p:nvSpPr>
          <p:cNvPr id="62" name="Inhaltsplatzhalter 6"/>
          <p:cNvSpPr>
            <a:spLocks noGrp="1"/>
          </p:cNvSpPr>
          <p:nvPr>
            <p:ph sz="quarter" idx="12"/>
          </p:nvPr>
        </p:nvSpPr>
        <p:spPr>
          <a:xfrm>
            <a:off x="4779439" y="1629674"/>
            <a:ext cx="4172181" cy="3972373"/>
          </a:xfrm>
        </p:spPr>
        <p:txBody>
          <a:bodyPr>
            <a:noAutofit/>
          </a:bodyPr>
          <a:lstStyle/>
          <a:p>
            <a:pPr marL="0" indent="0">
              <a:buNone/>
            </a:pPr>
            <a:r>
              <a:rPr lang="en-US" b="1" dirty="0"/>
              <a:t>ENVRI</a:t>
            </a:r>
          </a:p>
          <a:p>
            <a:r>
              <a:rPr lang="en-US" sz="2000" dirty="0"/>
              <a:t>Community Building</a:t>
            </a:r>
          </a:p>
          <a:p>
            <a:r>
              <a:rPr lang="en-US" sz="2000" dirty="0"/>
              <a:t>Common framework</a:t>
            </a:r>
          </a:p>
          <a:p>
            <a:r>
              <a:rPr lang="en-US" sz="2000" dirty="0"/>
              <a:t>ENVRI Reference Model </a:t>
            </a:r>
            <a:r>
              <a:rPr lang="en-US" sz="2000" b="1" dirty="0"/>
              <a:t>   </a:t>
            </a:r>
          </a:p>
          <a:p>
            <a:pPr marL="0" indent="0">
              <a:buNone/>
            </a:pPr>
            <a:r>
              <a:rPr lang="en-US" b="1" dirty="0" err="1"/>
              <a:t>ENVRIplus</a:t>
            </a:r>
            <a:endParaRPr lang="en-US" b="1" dirty="0"/>
          </a:p>
          <a:p>
            <a:r>
              <a:rPr lang="en-US" sz="2000" dirty="0"/>
              <a:t>Common developments</a:t>
            </a:r>
          </a:p>
          <a:p>
            <a:r>
              <a:rPr lang="en-US" sz="2000" dirty="0"/>
              <a:t>Shared solutions for RI</a:t>
            </a:r>
          </a:p>
          <a:p>
            <a:r>
              <a:rPr lang="en-US" sz="2000" dirty="0"/>
              <a:t>Service portfolio</a:t>
            </a:r>
          </a:p>
          <a:p>
            <a:pPr marL="0" indent="0">
              <a:buNone/>
            </a:pPr>
            <a:r>
              <a:rPr lang="en-US" b="1" dirty="0"/>
              <a:t>ENVRI-FAIR</a:t>
            </a:r>
          </a:p>
          <a:p>
            <a:r>
              <a:rPr lang="en-US" sz="2000" dirty="0"/>
              <a:t>Enabling RI for FAIR</a:t>
            </a:r>
          </a:p>
          <a:p>
            <a:r>
              <a:rPr lang="en-US" sz="2000" dirty="0"/>
              <a:t>FAIR compliant services</a:t>
            </a:r>
          </a:p>
          <a:p>
            <a:r>
              <a:rPr lang="en-US" sz="2000" dirty="0"/>
              <a:t>Link ENVRI to EOSC</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229" y="2415124"/>
            <a:ext cx="3492121" cy="34337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Segnaposto testo 1">
            <a:extLst>
              <a:ext uri="{FF2B5EF4-FFF2-40B4-BE49-F238E27FC236}">
                <a16:creationId xmlns:a16="http://schemas.microsoft.com/office/drawing/2014/main" id="{C30310C3-007F-464D-944B-6BB1654D79E5}"/>
              </a:ext>
            </a:extLst>
          </p:cNvPr>
          <p:cNvSpPr>
            <a:spLocks noGrp="1"/>
          </p:cNvSpPr>
          <p:nvPr>
            <p:ph type="body" sz="quarter" idx="16"/>
          </p:nvPr>
        </p:nvSpPr>
        <p:spPr>
          <a:xfrm>
            <a:off x="1170801" y="178067"/>
            <a:ext cx="7463615" cy="1020279"/>
          </a:xfrm>
        </p:spPr>
        <p:txBody>
          <a:bodyPr/>
          <a:lstStyle/>
          <a:p>
            <a:r>
              <a:rPr lang="en-US" sz="3200" b="1" dirty="0">
                <a:latin typeface="Futura Medium"/>
                <a:cs typeface="Calibri" panose="020F0502020204030204" pitchFamily="34" charset="0"/>
              </a:rPr>
              <a:t>The Earth is our Lab</a:t>
            </a:r>
          </a:p>
          <a:p>
            <a:r>
              <a:rPr lang="en-US" sz="3200" b="1" dirty="0">
                <a:latin typeface="Futura Medium"/>
                <a:cs typeface="Calibri" panose="020F0502020204030204" pitchFamily="34" charset="0"/>
              </a:rPr>
              <a:t>Europe’s Environmental Research Infrastructures</a:t>
            </a:r>
          </a:p>
        </p:txBody>
      </p:sp>
      <p:sp>
        <p:nvSpPr>
          <p:cNvPr id="10" name="Runde Klammer links 9"/>
          <p:cNvSpPr/>
          <p:nvPr/>
        </p:nvSpPr>
        <p:spPr>
          <a:xfrm>
            <a:off x="522317" y="1832757"/>
            <a:ext cx="162018" cy="4392019"/>
          </a:xfrm>
          <a:prstGeom prst="leftBracket">
            <a:avLst/>
          </a:prstGeom>
          <a:noFill/>
          <a:ln w="3175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srgbClr val="244859"/>
              </a:solidFill>
              <a:latin typeface="Calibri"/>
              <a:ea typeface="+mn-ea"/>
              <a:cs typeface="+mn-cs"/>
            </a:endParaRPr>
          </a:p>
        </p:txBody>
      </p:sp>
      <p:sp>
        <p:nvSpPr>
          <p:cNvPr id="11" name="Runde Klammer links 10"/>
          <p:cNvSpPr/>
          <p:nvPr/>
        </p:nvSpPr>
        <p:spPr>
          <a:xfrm flipH="1">
            <a:off x="4187804" y="1832757"/>
            <a:ext cx="162018" cy="4392019"/>
          </a:xfrm>
          <a:prstGeom prst="leftBracket">
            <a:avLst/>
          </a:prstGeom>
          <a:noFill/>
          <a:ln w="3175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srgbClr val="005B82"/>
              </a:solidFill>
              <a:latin typeface="Calibri"/>
              <a:ea typeface="+mn-ea"/>
              <a:cs typeface="+mn-cs"/>
            </a:endParaRPr>
          </a:p>
        </p:txBody>
      </p:sp>
    </p:spTree>
    <p:extLst>
      <p:ext uri="{BB962C8B-B14F-4D97-AF65-F5344CB8AC3E}">
        <p14:creationId xmlns:p14="http://schemas.microsoft.com/office/powerpoint/2010/main" val="394113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feld 60"/>
          <p:cNvSpPr txBox="1"/>
          <p:nvPr/>
        </p:nvSpPr>
        <p:spPr>
          <a:xfrm>
            <a:off x="6802141" y="476968"/>
            <a:ext cx="1661273" cy="338554"/>
          </a:xfrm>
          <a:prstGeom prst="rect">
            <a:avLst/>
          </a:prstGeom>
          <a:noFill/>
        </p:spPr>
        <p:txBody>
          <a:bodyPr wrap="square" rtlCol="0">
            <a:spAutoFit/>
          </a:bodyPr>
          <a:lstStyle/>
          <a:p>
            <a:pPr fontAlgn="auto">
              <a:spcBef>
                <a:spcPts val="0"/>
              </a:spcBef>
              <a:spcAft>
                <a:spcPts val="0"/>
              </a:spcAft>
            </a:pPr>
            <a:endParaRPr lang="en-GB" sz="1600" dirty="0">
              <a:solidFill>
                <a:srgbClr val="005B82"/>
              </a:solidFill>
              <a:latin typeface="Calibri"/>
              <a:ea typeface="+mn-ea"/>
              <a:cs typeface="+mn-cs"/>
            </a:endParaRPr>
          </a:p>
        </p:txBody>
      </p:sp>
      <p:sp>
        <p:nvSpPr>
          <p:cNvPr id="62" name="Inhaltsplatzhalter 6"/>
          <p:cNvSpPr>
            <a:spLocks noGrp="1"/>
          </p:cNvSpPr>
          <p:nvPr>
            <p:ph sz="quarter" idx="12"/>
          </p:nvPr>
        </p:nvSpPr>
        <p:spPr>
          <a:xfrm>
            <a:off x="4779439" y="1629674"/>
            <a:ext cx="4172181" cy="3972373"/>
          </a:xfrm>
        </p:spPr>
        <p:txBody>
          <a:bodyPr>
            <a:noAutofit/>
          </a:bodyPr>
          <a:lstStyle/>
          <a:p>
            <a:pPr marL="0" indent="0">
              <a:buNone/>
            </a:pPr>
            <a:r>
              <a:rPr lang="en-US" b="1" dirty="0"/>
              <a:t>ENVRI</a:t>
            </a:r>
          </a:p>
          <a:p>
            <a:r>
              <a:rPr lang="en-US" sz="2000" dirty="0"/>
              <a:t>Community Building</a:t>
            </a:r>
          </a:p>
          <a:p>
            <a:r>
              <a:rPr lang="en-US" sz="2000" dirty="0"/>
              <a:t>Common framework</a:t>
            </a:r>
          </a:p>
          <a:p>
            <a:r>
              <a:rPr lang="en-US" sz="2000" dirty="0"/>
              <a:t>ENVRI Reference Model </a:t>
            </a:r>
            <a:r>
              <a:rPr lang="en-US" sz="2000" b="1" dirty="0"/>
              <a:t>   </a:t>
            </a:r>
          </a:p>
          <a:p>
            <a:pPr marL="0" indent="0">
              <a:buNone/>
            </a:pPr>
            <a:r>
              <a:rPr lang="en-US" b="1" dirty="0" err="1"/>
              <a:t>ENVRIplus</a:t>
            </a:r>
            <a:endParaRPr lang="en-US" b="1" dirty="0"/>
          </a:p>
          <a:p>
            <a:r>
              <a:rPr lang="en-US" sz="2000" dirty="0"/>
              <a:t>Common developments</a:t>
            </a:r>
          </a:p>
          <a:p>
            <a:r>
              <a:rPr lang="en-US" sz="2000" dirty="0"/>
              <a:t>Shared solutions for RI</a:t>
            </a:r>
          </a:p>
          <a:p>
            <a:r>
              <a:rPr lang="en-US" sz="2000" dirty="0"/>
              <a:t>Service portfolio</a:t>
            </a:r>
          </a:p>
          <a:p>
            <a:pPr marL="0" indent="0">
              <a:buNone/>
            </a:pPr>
            <a:r>
              <a:rPr lang="en-US" b="1" dirty="0"/>
              <a:t>ENVRI-FAIR</a:t>
            </a:r>
          </a:p>
          <a:p>
            <a:r>
              <a:rPr lang="en-US" sz="2000" dirty="0"/>
              <a:t>Enabling RI for FAIR</a:t>
            </a:r>
          </a:p>
          <a:p>
            <a:r>
              <a:rPr lang="en-US" sz="2000" dirty="0"/>
              <a:t>FAIR compliant services</a:t>
            </a:r>
          </a:p>
          <a:p>
            <a:r>
              <a:rPr lang="en-US" sz="2000" dirty="0"/>
              <a:t>Link ENVRI to EOSC</a:t>
            </a:r>
          </a:p>
        </p:txBody>
      </p:sp>
      <p:sp>
        <p:nvSpPr>
          <p:cNvPr id="9" name="Segnaposto testo 1">
            <a:extLst>
              <a:ext uri="{FF2B5EF4-FFF2-40B4-BE49-F238E27FC236}">
                <a16:creationId xmlns:a16="http://schemas.microsoft.com/office/drawing/2014/main" id="{C30310C3-007F-464D-944B-6BB1654D79E5}"/>
              </a:ext>
            </a:extLst>
          </p:cNvPr>
          <p:cNvSpPr>
            <a:spLocks noGrp="1"/>
          </p:cNvSpPr>
          <p:nvPr>
            <p:ph type="body" sz="quarter" idx="16"/>
          </p:nvPr>
        </p:nvSpPr>
        <p:spPr>
          <a:xfrm>
            <a:off x="1170801" y="178067"/>
            <a:ext cx="7463615" cy="1020279"/>
          </a:xfrm>
        </p:spPr>
        <p:txBody>
          <a:bodyPr/>
          <a:lstStyle/>
          <a:p>
            <a:r>
              <a:rPr lang="en-US" sz="3200" b="1" dirty="0">
                <a:latin typeface="Futura Medium"/>
                <a:cs typeface="Calibri" panose="020F0502020204030204" pitchFamily="34" charset="0"/>
              </a:rPr>
              <a:t>The Earth is our Lab</a:t>
            </a:r>
          </a:p>
          <a:p>
            <a:r>
              <a:rPr lang="en-US" sz="3200" b="1" dirty="0">
                <a:latin typeface="Futura Medium"/>
                <a:cs typeface="Calibri" panose="020F0502020204030204" pitchFamily="34" charset="0"/>
              </a:rPr>
              <a:t>Europe’s Environmental Research Infrastructures</a:t>
            </a:r>
          </a:p>
        </p:txBody>
      </p:sp>
      <p:grpSp>
        <p:nvGrpSpPr>
          <p:cNvPr id="8" name="Gruppieren 7"/>
          <p:cNvGrpSpPr>
            <a:grpSpLocks noChangeAspect="1"/>
          </p:cNvGrpSpPr>
          <p:nvPr/>
        </p:nvGrpSpPr>
        <p:grpSpPr>
          <a:xfrm>
            <a:off x="224290" y="1057825"/>
            <a:ext cx="4347713" cy="5760000"/>
            <a:chOff x="1611903" y="325034"/>
            <a:chExt cx="5400000" cy="5193998"/>
          </a:xfrm>
        </p:grpSpPr>
        <p:pic>
          <p:nvPicPr>
            <p:cNvPr id="10" name="Picture 2" descr="C:\_D\ENVRI-FAIR\Website\envri-wheel_DEC2018-e15441707912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1903" y="325034"/>
              <a:ext cx="5400000" cy="519399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hteck 10"/>
            <p:cNvSpPr/>
            <p:nvPr/>
          </p:nvSpPr>
          <p:spPr>
            <a:xfrm>
              <a:off x="2843808" y="2283718"/>
              <a:ext cx="720080" cy="288032"/>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2" name="Rechteck 11"/>
            <p:cNvSpPr/>
            <p:nvPr/>
          </p:nvSpPr>
          <p:spPr>
            <a:xfrm>
              <a:off x="3131840" y="1923678"/>
              <a:ext cx="792088" cy="360040"/>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3" name="Rechteck 12"/>
            <p:cNvSpPr/>
            <p:nvPr/>
          </p:nvSpPr>
          <p:spPr>
            <a:xfrm>
              <a:off x="3553734" y="1635646"/>
              <a:ext cx="792088" cy="288032"/>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4" name="Rechteck 13"/>
            <p:cNvSpPr/>
            <p:nvPr/>
          </p:nvSpPr>
          <p:spPr>
            <a:xfrm>
              <a:off x="3887354" y="2931790"/>
              <a:ext cx="756654" cy="216024"/>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5" name="Rechteck 14"/>
            <p:cNvSpPr/>
            <p:nvPr/>
          </p:nvSpPr>
          <p:spPr>
            <a:xfrm>
              <a:off x="4355976" y="1923679"/>
              <a:ext cx="360040" cy="360040"/>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6" name="Rechteck 15"/>
            <p:cNvSpPr/>
            <p:nvPr/>
          </p:nvSpPr>
          <p:spPr>
            <a:xfrm>
              <a:off x="4788024" y="1779663"/>
              <a:ext cx="432048" cy="432048"/>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7" name="Rechteck 16"/>
            <p:cNvSpPr/>
            <p:nvPr/>
          </p:nvSpPr>
          <p:spPr>
            <a:xfrm>
              <a:off x="4832412" y="2499742"/>
              <a:ext cx="603684" cy="343907"/>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8" name="Rechteck 17"/>
            <p:cNvSpPr/>
            <p:nvPr/>
          </p:nvSpPr>
          <p:spPr>
            <a:xfrm>
              <a:off x="5806829" y="2691209"/>
              <a:ext cx="493363" cy="384597"/>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9" name="Rechteck 18"/>
            <p:cNvSpPr/>
            <p:nvPr/>
          </p:nvSpPr>
          <p:spPr>
            <a:xfrm>
              <a:off x="3707904" y="3147814"/>
              <a:ext cx="535284" cy="268518"/>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20" name="Rechteck 19"/>
            <p:cNvSpPr/>
            <p:nvPr/>
          </p:nvSpPr>
          <p:spPr>
            <a:xfrm>
              <a:off x="4283398" y="3165954"/>
              <a:ext cx="576634" cy="413907"/>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21" name="Rechteck 20"/>
            <p:cNvSpPr/>
            <p:nvPr/>
          </p:nvSpPr>
          <p:spPr>
            <a:xfrm>
              <a:off x="4751735" y="3660228"/>
              <a:ext cx="576634" cy="282631"/>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22" name="Rechteck 21"/>
            <p:cNvSpPr/>
            <p:nvPr/>
          </p:nvSpPr>
          <p:spPr>
            <a:xfrm>
              <a:off x="3661460" y="3563169"/>
              <a:ext cx="684361" cy="304725"/>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23" name="Rechteck 22"/>
            <p:cNvSpPr/>
            <p:nvPr/>
          </p:nvSpPr>
          <p:spPr>
            <a:xfrm>
              <a:off x="2987824" y="3435846"/>
              <a:ext cx="601019" cy="304725"/>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24" name="Rechteck 23"/>
            <p:cNvSpPr/>
            <p:nvPr/>
          </p:nvSpPr>
          <p:spPr>
            <a:xfrm>
              <a:off x="3466925" y="3867894"/>
              <a:ext cx="601019" cy="304725"/>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25" name="Runde Klammer links 24"/>
            <p:cNvSpPr/>
            <p:nvPr/>
          </p:nvSpPr>
          <p:spPr>
            <a:xfrm>
              <a:off x="1979712" y="1023818"/>
              <a:ext cx="216024" cy="3960440"/>
            </a:xfrm>
            <a:prstGeom prst="leftBracket">
              <a:avLst/>
            </a:prstGeom>
            <a:noFill/>
            <a:ln w="3175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srgbClr val="244859"/>
                </a:solidFill>
                <a:latin typeface="Calibri"/>
                <a:ea typeface="+mn-ea"/>
                <a:cs typeface="+mn-cs"/>
              </a:endParaRPr>
            </a:p>
          </p:txBody>
        </p:sp>
        <p:sp>
          <p:nvSpPr>
            <p:cNvPr id="26" name="Runde Klammer links 25"/>
            <p:cNvSpPr/>
            <p:nvPr/>
          </p:nvSpPr>
          <p:spPr>
            <a:xfrm flipH="1">
              <a:off x="6516216" y="1023818"/>
              <a:ext cx="216024" cy="3960440"/>
            </a:xfrm>
            <a:prstGeom prst="leftBracket">
              <a:avLst/>
            </a:prstGeom>
            <a:noFill/>
            <a:ln w="3175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srgbClr val="005B82"/>
                </a:solidFill>
                <a:latin typeface="Calibri"/>
                <a:ea typeface="+mn-ea"/>
                <a:cs typeface="+mn-cs"/>
              </a:endParaRPr>
            </a:p>
          </p:txBody>
        </p:sp>
        <p:sp>
          <p:nvSpPr>
            <p:cNvPr id="27" name="Textfeld 26"/>
            <p:cNvSpPr txBox="1"/>
            <p:nvPr/>
          </p:nvSpPr>
          <p:spPr>
            <a:xfrm>
              <a:off x="2347767" y="4845809"/>
              <a:ext cx="4037350" cy="333040"/>
            </a:xfrm>
            <a:prstGeom prst="rect">
              <a:avLst/>
            </a:prstGeom>
            <a:noFill/>
          </p:spPr>
          <p:txBody>
            <a:bodyPr wrap="square" rtlCol="0">
              <a:spAutoFit/>
            </a:bodyPr>
            <a:lstStyle/>
            <a:p>
              <a:pPr algn="ctr" fontAlgn="auto">
                <a:spcBef>
                  <a:spcPts val="0"/>
                </a:spcBef>
                <a:spcAft>
                  <a:spcPts val="600"/>
                </a:spcAft>
                <a:defRPr/>
              </a:pPr>
              <a:r>
                <a:rPr lang="de-DE" sz="900" kern="0" dirty="0">
                  <a:solidFill>
                    <a:srgbClr val="244859"/>
                  </a:solidFill>
                  <a:latin typeface="Futura Medium"/>
                  <a:ea typeface="+mn-ea"/>
                  <a:cs typeface="+mn-cs"/>
                </a:rPr>
                <a:t>13 ENV RIs   |    37 </a:t>
              </a:r>
              <a:r>
                <a:rPr lang="de-DE" sz="900" kern="0" dirty="0" err="1">
                  <a:solidFill>
                    <a:srgbClr val="244859"/>
                  </a:solidFill>
                  <a:latin typeface="Futura Medium"/>
                  <a:ea typeface="+mn-ea"/>
                  <a:cs typeface="+mn-cs"/>
                </a:rPr>
                <a:t>partners</a:t>
              </a:r>
              <a:r>
                <a:rPr lang="de-DE" sz="900" kern="0" dirty="0">
                  <a:solidFill>
                    <a:srgbClr val="244859"/>
                  </a:solidFill>
                  <a:latin typeface="Futura Medium"/>
                  <a:ea typeface="+mn-ea"/>
                  <a:cs typeface="+mn-cs"/>
                </a:rPr>
                <a:t>   |   </a:t>
              </a:r>
              <a:r>
                <a:rPr lang="de-DE" sz="900" kern="0" dirty="0" err="1">
                  <a:solidFill>
                    <a:srgbClr val="244859"/>
                  </a:solidFill>
                  <a:latin typeface="Futura Medium"/>
                  <a:ea typeface="+mn-ea"/>
                  <a:cs typeface="+mn-cs"/>
                </a:rPr>
                <a:t>launch</a:t>
              </a:r>
              <a:r>
                <a:rPr lang="de-DE" sz="900" kern="0" dirty="0">
                  <a:solidFill>
                    <a:srgbClr val="244859"/>
                  </a:solidFill>
                  <a:latin typeface="Futura Medium"/>
                  <a:ea typeface="+mn-ea"/>
                  <a:cs typeface="+mn-cs"/>
                </a:rPr>
                <a:t> 01 </a:t>
              </a:r>
              <a:r>
                <a:rPr lang="de-DE" sz="900" kern="0" dirty="0" err="1">
                  <a:solidFill>
                    <a:srgbClr val="244859"/>
                  </a:solidFill>
                  <a:latin typeface="Futura Medium"/>
                  <a:ea typeface="+mn-ea"/>
                  <a:cs typeface="+mn-cs"/>
                </a:rPr>
                <a:t>January</a:t>
              </a:r>
              <a:r>
                <a:rPr lang="de-DE" sz="900" kern="0" dirty="0">
                  <a:solidFill>
                    <a:srgbClr val="244859"/>
                  </a:solidFill>
                  <a:latin typeface="Futura Medium"/>
                  <a:ea typeface="+mn-ea"/>
                  <a:cs typeface="+mn-cs"/>
                </a:rPr>
                <a:t> 2019   |   envri-fair.eu</a:t>
              </a:r>
            </a:p>
          </p:txBody>
        </p:sp>
      </p:grpSp>
      <p:sp>
        <p:nvSpPr>
          <p:cNvPr id="28" name="Oval 27"/>
          <p:cNvSpPr/>
          <p:nvPr/>
        </p:nvSpPr>
        <p:spPr>
          <a:xfrm>
            <a:off x="4349822" y="5319061"/>
            <a:ext cx="3778178" cy="137011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GB">
              <a:solidFill>
                <a:prstClr val="white"/>
              </a:solidFill>
              <a:latin typeface="Arial"/>
            </a:endParaRPr>
          </a:p>
        </p:txBody>
      </p:sp>
    </p:spTree>
    <p:extLst>
      <p:ext uri="{BB962C8B-B14F-4D97-AF65-F5344CB8AC3E}">
        <p14:creationId xmlns:p14="http://schemas.microsoft.com/office/powerpoint/2010/main" val="263527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feld 60"/>
          <p:cNvSpPr txBox="1"/>
          <p:nvPr/>
        </p:nvSpPr>
        <p:spPr>
          <a:xfrm>
            <a:off x="6802141" y="476968"/>
            <a:ext cx="1661273" cy="338554"/>
          </a:xfrm>
          <a:prstGeom prst="rect">
            <a:avLst/>
          </a:prstGeom>
          <a:noFill/>
        </p:spPr>
        <p:txBody>
          <a:bodyPr wrap="square" rtlCol="0">
            <a:spAutoFit/>
          </a:bodyPr>
          <a:lstStyle/>
          <a:p>
            <a:pPr fontAlgn="auto">
              <a:spcBef>
                <a:spcPts val="0"/>
              </a:spcBef>
              <a:spcAft>
                <a:spcPts val="0"/>
              </a:spcAft>
            </a:pPr>
            <a:endParaRPr lang="en-GB" sz="1600" dirty="0">
              <a:solidFill>
                <a:srgbClr val="005B82"/>
              </a:solidFill>
              <a:latin typeface="Calibri"/>
              <a:ea typeface="+mn-ea"/>
              <a:cs typeface="+mn-cs"/>
            </a:endParaRPr>
          </a:p>
        </p:txBody>
      </p:sp>
      <p:sp>
        <p:nvSpPr>
          <p:cNvPr id="9" name="Segnaposto testo 1">
            <a:extLst>
              <a:ext uri="{FF2B5EF4-FFF2-40B4-BE49-F238E27FC236}">
                <a16:creationId xmlns:a16="http://schemas.microsoft.com/office/drawing/2014/main" id="{C30310C3-007F-464D-944B-6BB1654D79E5}"/>
              </a:ext>
            </a:extLst>
          </p:cNvPr>
          <p:cNvSpPr>
            <a:spLocks noGrp="1"/>
          </p:cNvSpPr>
          <p:nvPr>
            <p:ph type="body" sz="quarter" idx="16"/>
          </p:nvPr>
        </p:nvSpPr>
        <p:spPr>
          <a:xfrm>
            <a:off x="1170801" y="178067"/>
            <a:ext cx="7463615" cy="1020279"/>
          </a:xfrm>
        </p:spPr>
        <p:txBody>
          <a:bodyPr/>
          <a:lstStyle/>
          <a:p>
            <a:r>
              <a:rPr lang="en-US" sz="3200" b="1" dirty="0">
                <a:latin typeface="Futura Medium"/>
                <a:cs typeface="Calibri" panose="020F0502020204030204" pitchFamily="34" charset="0"/>
              </a:rPr>
              <a:t>The Earth is our Lab</a:t>
            </a:r>
          </a:p>
          <a:p>
            <a:r>
              <a:rPr lang="en-US" sz="3200" b="1" dirty="0">
                <a:latin typeface="Futura Medium"/>
                <a:cs typeface="Calibri" panose="020F0502020204030204" pitchFamily="34" charset="0"/>
              </a:rPr>
              <a:t>Europe’s Environmental Research Infrastructures</a:t>
            </a:r>
          </a:p>
        </p:txBody>
      </p:sp>
      <p:grpSp>
        <p:nvGrpSpPr>
          <p:cNvPr id="8" name="Gruppieren 7"/>
          <p:cNvGrpSpPr>
            <a:grpSpLocks noChangeAspect="1"/>
          </p:cNvGrpSpPr>
          <p:nvPr/>
        </p:nvGrpSpPr>
        <p:grpSpPr>
          <a:xfrm>
            <a:off x="224290" y="1057825"/>
            <a:ext cx="4347713" cy="5760000"/>
            <a:chOff x="1611903" y="325034"/>
            <a:chExt cx="5400000" cy="5193998"/>
          </a:xfrm>
        </p:grpSpPr>
        <p:pic>
          <p:nvPicPr>
            <p:cNvPr id="10" name="Picture 2" descr="C:\_D\ENVRI-FAIR\Website\envri-wheel_DEC2018-e15441707912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1903" y="325034"/>
              <a:ext cx="5400000" cy="519399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hteck 10"/>
            <p:cNvSpPr/>
            <p:nvPr/>
          </p:nvSpPr>
          <p:spPr>
            <a:xfrm>
              <a:off x="2843808" y="2283718"/>
              <a:ext cx="720080" cy="288032"/>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2" name="Rechteck 11"/>
            <p:cNvSpPr/>
            <p:nvPr/>
          </p:nvSpPr>
          <p:spPr>
            <a:xfrm>
              <a:off x="3131840" y="1923678"/>
              <a:ext cx="792088" cy="360040"/>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3" name="Rechteck 12"/>
            <p:cNvSpPr/>
            <p:nvPr/>
          </p:nvSpPr>
          <p:spPr>
            <a:xfrm>
              <a:off x="3553734" y="1635646"/>
              <a:ext cx="792088" cy="288032"/>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4" name="Rechteck 13"/>
            <p:cNvSpPr/>
            <p:nvPr/>
          </p:nvSpPr>
          <p:spPr>
            <a:xfrm>
              <a:off x="3887354" y="2931790"/>
              <a:ext cx="756654" cy="216024"/>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5" name="Rechteck 14"/>
            <p:cNvSpPr/>
            <p:nvPr/>
          </p:nvSpPr>
          <p:spPr>
            <a:xfrm>
              <a:off x="4355976" y="1923679"/>
              <a:ext cx="360040" cy="360040"/>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6" name="Rechteck 15"/>
            <p:cNvSpPr/>
            <p:nvPr/>
          </p:nvSpPr>
          <p:spPr>
            <a:xfrm>
              <a:off x="4788024" y="1779663"/>
              <a:ext cx="432048" cy="432048"/>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7" name="Rechteck 16"/>
            <p:cNvSpPr/>
            <p:nvPr/>
          </p:nvSpPr>
          <p:spPr>
            <a:xfrm>
              <a:off x="4832412" y="2499742"/>
              <a:ext cx="603684" cy="343907"/>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8" name="Rechteck 17"/>
            <p:cNvSpPr/>
            <p:nvPr/>
          </p:nvSpPr>
          <p:spPr>
            <a:xfrm>
              <a:off x="5806829" y="2691209"/>
              <a:ext cx="493363" cy="384597"/>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19" name="Rechteck 18"/>
            <p:cNvSpPr/>
            <p:nvPr/>
          </p:nvSpPr>
          <p:spPr>
            <a:xfrm>
              <a:off x="3707904" y="3147814"/>
              <a:ext cx="535284" cy="268518"/>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20" name="Rechteck 19"/>
            <p:cNvSpPr/>
            <p:nvPr/>
          </p:nvSpPr>
          <p:spPr>
            <a:xfrm>
              <a:off x="4283398" y="3165954"/>
              <a:ext cx="576634" cy="413907"/>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21" name="Rechteck 20"/>
            <p:cNvSpPr/>
            <p:nvPr/>
          </p:nvSpPr>
          <p:spPr>
            <a:xfrm>
              <a:off x="4751735" y="3660228"/>
              <a:ext cx="576634" cy="282631"/>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22" name="Rechteck 21"/>
            <p:cNvSpPr/>
            <p:nvPr/>
          </p:nvSpPr>
          <p:spPr>
            <a:xfrm>
              <a:off x="3661460" y="3563169"/>
              <a:ext cx="684361" cy="304725"/>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23" name="Rechteck 22"/>
            <p:cNvSpPr/>
            <p:nvPr/>
          </p:nvSpPr>
          <p:spPr>
            <a:xfrm>
              <a:off x="2987824" y="3435846"/>
              <a:ext cx="601019" cy="304725"/>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24" name="Rechteck 23"/>
            <p:cNvSpPr/>
            <p:nvPr/>
          </p:nvSpPr>
          <p:spPr>
            <a:xfrm>
              <a:off x="3466925" y="3867894"/>
              <a:ext cx="601019" cy="304725"/>
            </a:xfrm>
            <a:prstGeom prst="rect">
              <a:avLst/>
            </a:prstGeom>
            <a:noFill/>
            <a:ln w="2540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prstClr val="white"/>
                </a:solidFill>
                <a:latin typeface="Calibri"/>
                <a:ea typeface="+mn-ea"/>
                <a:cs typeface="+mn-cs"/>
              </a:endParaRPr>
            </a:p>
          </p:txBody>
        </p:sp>
        <p:sp>
          <p:nvSpPr>
            <p:cNvPr id="25" name="Runde Klammer links 24"/>
            <p:cNvSpPr/>
            <p:nvPr/>
          </p:nvSpPr>
          <p:spPr>
            <a:xfrm>
              <a:off x="1979712" y="1023818"/>
              <a:ext cx="216024" cy="3960440"/>
            </a:xfrm>
            <a:prstGeom prst="leftBracket">
              <a:avLst/>
            </a:prstGeom>
            <a:noFill/>
            <a:ln w="3175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srgbClr val="244859"/>
                </a:solidFill>
                <a:latin typeface="Calibri"/>
                <a:ea typeface="+mn-ea"/>
                <a:cs typeface="+mn-cs"/>
              </a:endParaRPr>
            </a:p>
          </p:txBody>
        </p:sp>
        <p:sp>
          <p:nvSpPr>
            <p:cNvPr id="26" name="Runde Klammer links 25"/>
            <p:cNvSpPr/>
            <p:nvPr/>
          </p:nvSpPr>
          <p:spPr>
            <a:xfrm flipH="1">
              <a:off x="6516216" y="1023818"/>
              <a:ext cx="216024" cy="3960440"/>
            </a:xfrm>
            <a:prstGeom prst="leftBracket">
              <a:avLst/>
            </a:prstGeom>
            <a:noFill/>
            <a:ln w="31750" cap="flat" cmpd="sng" algn="ctr">
              <a:solidFill>
                <a:srgbClr val="244859"/>
              </a:solidFill>
              <a:prstDash val="solid"/>
            </a:ln>
            <a:effectLst/>
          </p:spPr>
          <p:txBody>
            <a:bodyPr rtlCol="0" anchor="ctr"/>
            <a:lstStyle/>
            <a:p>
              <a:pPr algn="ctr" fontAlgn="auto">
                <a:spcBef>
                  <a:spcPts val="0"/>
                </a:spcBef>
                <a:spcAft>
                  <a:spcPts val="0"/>
                </a:spcAft>
                <a:defRPr/>
              </a:pPr>
              <a:endParaRPr lang="de-DE" kern="0">
                <a:solidFill>
                  <a:srgbClr val="005B82"/>
                </a:solidFill>
                <a:latin typeface="Calibri"/>
                <a:ea typeface="+mn-ea"/>
                <a:cs typeface="+mn-cs"/>
              </a:endParaRPr>
            </a:p>
          </p:txBody>
        </p:sp>
        <p:sp>
          <p:nvSpPr>
            <p:cNvPr id="27" name="Textfeld 26"/>
            <p:cNvSpPr txBox="1"/>
            <p:nvPr/>
          </p:nvSpPr>
          <p:spPr>
            <a:xfrm>
              <a:off x="2347767" y="4845809"/>
              <a:ext cx="4037350" cy="333040"/>
            </a:xfrm>
            <a:prstGeom prst="rect">
              <a:avLst/>
            </a:prstGeom>
            <a:noFill/>
          </p:spPr>
          <p:txBody>
            <a:bodyPr wrap="square" rtlCol="0">
              <a:spAutoFit/>
            </a:bodyPr>
            <a:lstStyle/>
            <a:p>
              <a:pPr algn="ctr" fontAlgn="auto">
                <a:spcBef>
                  <a:spcPts val="0"/>
                </a:spcBef>
                <a:spcAft>
                  <a:spcPts val="600"/>
                </a:spcAft>
                <a:defRPr/>
              </a:pPr>
              <a:r>
                <a:rPr lang="de-DE" sz="900" kern="0" dirty="0">
                  <a:solidFill>
                    <a:srgbClr val="244859"/>
                  </a:solidFill>
                  <a:latin typeface="Futura Medium"/>
                  <a:ea typeface="+mn-ea"/>
                  <a:cs typeface="+mn-cs"/>
                </a:rPr>
                <a:t>13 ENV RIs   |    37 </a:t>
              </a:r>
              <a:r>
                <a:rPr lang="de-DE" sz="900" kern="0" dirty="0" err="1">
                  <a:solidFill>
                    <a:srgbClr val="244859"/>
                  </a:solidFill>
                  <a:latin typeface="Futura Medium"/>
                  <a:ea typeface="+mn-ea"/>
                  <a:cs typeface="+mn-cs"/>
                </a:rPr>
                <a:t>partners</a:t>
              </a:r>
              <a:r>
                <a:rPr lang="de-DE" sz="900" kern="0" dirty="0">
                  <a:solidFill>
                    <a:srgbClr val="244859"/>
                  </a:solidFill>
                  <a:latin typeface="Futura Medium"/>
                  <a:ea typeface="+mn-ea"/>
                  <a:cs typeface="+mn-cs"/>
                </a:rPr>
                <a:t>   |   </a:t>
              </a:r>
              <a:r>
                <a:rPr lang="de-DE" sz="900" kern="0" dirty="0" err="1">
                  <a:solidFill>
                    <a:srgbClr val="244859"/>
                  </a:solidFill>
                  <a:latin typeface="Futura Medium"/>
                  <a:ea typeface="+mn-ea"/>
                  <a:cs typeface="+mn-cs"/>
                </a:rPr>
                <a:t>launch</a:t>
              </a:r>
              <a:r>
                <a:rPr lang="de-DE" sz="900" kern="0" dirty="0">
                  <a:solidFill>
                    <a:srgbClr val="244859"/>
                  </a:solidFill>
                  <a:latin typeface="Futura Medium"/>
                  <a:ea typeface="+mn-ea"/>
                  <a:cs typeface="+mn-cs"/>
                </a:rPr>
                <a:t> 01 </a:t>
              </a:r>
              <a:r>
                <a:rPr lang="de-DE" sz="900" kern="0" dirty="0" err="1">
                  <a:solidFill>
                    <a:srgbClr val="244859"/>
                  </a:solidFill>
                  <a:latin typeface="Futura Medium"/>
                  <a:ea typeface="+mn-ea"/>
                  <a:cs typeface="+mn-cs"/>
                </a:rPr>
                <a:t>January</a:t>
              </a:r>
              <a:r>
                <a:rPr lang="de-DE" sz="900" kern="0" dirty="0">
                  <a:solidFill>
                    <a:srgbClr val="244859"/>
                  </a:solidFill>
                  <a:latin typeface="Futura Medium"/>
                  <a:ea typeface="+mn-ea"/>
                  <a:cs typeface="+mn-cs"/>
                </a:rPr>
                <a:t> 2019   |   envri-fair.eu</a:t>
              </a:r>
            </a:p>
          </p:txBody>
        </p:sp>
      </p:grpSp>
      <p:sp>
        <p:nvSpPr>
          <p:cNvPr id="28" name="Inhaltsplatzhalter 6"/>
          <p:cNvSpPr txBox="1">
            <a:spLocks/>
          </p:cNvSpPr>
          <p:nvPr/>
        </p:nvSpPr>
        <p:spPr>
          <a:xfrm>
            <a:off x="4776415" y="1633701"/>
            <a:ext cx="4172181" cy="39723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44859"/>
                </a:solidFill>
                <a:latin typeface="New Caledonia LT Std" panose="02020603060506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dirty="0"/>
              <a:t>ENVRI-FAIR mission</a:t>
            </a:r>
          </a:p>
          <a:p>
            <a:pPr marL="0" indent="0" fontAlgn="auto">
              <a:spcAft>
                <a:spcPts val="0"/>
              </a:spcAft>
              <a:buFont typeface="Arial" panose="020B0604020202020204" pitchFamily="34" charset="0"/>
              <a:buNone/>
            </a:pPr>
            <a:r>
              <a:rPr lang="en-US" sz="2000" dirty="0"/>
              <a:t>Share experiences and find common solutions to </a:t>
            </a:r>
          </a:p>
          <a:p>
            <a:pPr fontAlgn="auto">
              <a:spcAft>
                <a:spcPts val="0"/>
              </a:spcAft>
            </a:pPr>
            <a:r>
              <a:rPr lang="en-US" sz="2000" dirty="0"/>
              <a:t>data sharing, </a:t>
            </a:r>
          </a:p>
          <a:p>
            <a:pPr fontAlgn="auto">
              <a:spcAft>
                <a:spcPts val="0"/>
              </a:spcAft>
            </a:pPr>
            <a:r>
              <a:rPr lang="en-US" sz="2000" dirty="0"/>
              <a:t>accessibility,</a:t>
            </a:r>
          </a:p>
          <a:p>
            <a:pPr fontAlgn="auto">
              <a:spcAft>
                <a:spcPts val="0"/>
              </a:spcAft>
            </a:pPr>
            <a:r>
              <a:rPr lang="en-US" sz="2000" dirty="0"/>
              <a:t>interoperability</a:t>
            </a:r>
          </a:p>
          <a:p>
            <a:pPr marL="0" indent="0" fontAlgn="auto">
              <a:spcAft>
                <a:spcPts val="0"/>
              </a:spcAft>
              <a:buFont typeface="Arial" panose="020B0604020202020204" pitchFamily="34" charset="0"/>
              <a:buNone/>
            </a:pPr>
            <a:r>
              <a:rPr lang="en-US" sz="2000" dirty="0"/>
              <a:t>Develop joint services </a:t>
            </a:r>
          </a:p>
          <a:p>
            <a:pPr marL="0" indent="0" fontAlgn="auto">
              <a:spcAft>
                <a:spcPts val="0"/>
              </a:spcAft>
              <a:buFont typeface="Arial" panose="020B0604020202020204" pitchFamily="34" charset="0"/>
              <a:buNone/>
            </a:pPr>
            <a:r>
              <a:rPr lang="en-US" sz="2000" dirty="0"/>
              <a:t>Expose services to EOSC</a:t>
            </a:r>
          </a:p>
          <a:p>
            <a:pPr marL="0" indent="0" fontAlgn="auto">
              <a:spcAft>
                <a:spcPts val="0"/>
              </a:spcAft>
              <a:buFont typeface="Arial" panose="020B0604020202020204" pitchFamily="34" charset="0"/>
              <a:buNone/>
            </a:pPr>
            <a:r>
              <a:rPr lang="en-US" sz="2000" dirty="0"/>
              <a:t>Prepare ENVRI-hub</a:t>
            </a:r>
          </a:p>
        </p:txBody>
      </p:sp>
      <p:pic>
        <p:nvPicPr>
          <p:cNvPr id="29" name="Picture 4"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625" y="5061843"/>
            <a:ext cx="2254918" cy="1133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16433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ngtail_dat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908051"/>
            <a:ext cx="7548562"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4787902" y="1220789"/>
            <a:ext cx="3706813" cy="646331"/>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2" eaLnBrk="1" hangingPunct="1"/>
            <a:r>
              <a:rPr lang="en-US" sz="1800" dirty="0">
                <a:solidFill>
                  <a:srgbClr val="000000"/>
                </a:solidFill>
              </a:rPr>
              <a:t>Ferguson et al., Nature, 2014</a:t>
            </a:r>
          </a:p>
          <a:p>
            <a:pPr eaLnBrk="1" hangingPunct="1"/>
            <a:endParaRPr lang="en-GB" sz="1800" dirty="0">
              <a:solidFill>
                <a:srgbClr val="000000"/>
              </a:solidFill>
            </a:endParaRPr>
          </a:p>
        </p:txBody>
      </p:sp>
      <p:sp>
        <p:nvSpPr>
          <p:cNvPr id="11" name="Title 1"/>
          <p:cNvSpPr txBox="1">
            <a:spLocks/>
          </p:cNvSpPr>
          <p:nvPr/>
        </p:nvSpPr>
        <p:spPr bwMode="auto">
          <a:xfrm>
            <a:off x="2144715" y="204788"/>
            <a:ext cx="7756525"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2400" b="1">
                <a:solidFill>
                  <a:schemeClr val="tx2"/>
                </a:solidFill>
                <a:latin typeface="Arial"/>
                <a:ea typeface="ＭＳ Ｐゴシック" charset="-128"/>
                <a:cs typeface="Arial"/>
              </a:defRPr>
            </a:lvl1pPr>
            <a:lvl2pPr algn="l" rtl="0" eaLnBrk="0" fontAlgn="base" hangingPunct="0">
              <a:spcBef>
                <a:spcPct val="0"/>
              </a:spcBef>
              <a:spcAft>
                <a:spcPct val="0"/>
              </a:spcAft>
              <a:defRPr sz="2400" b="1">
                <a:solidFill>
                  <a:schemeClr val="tx2"/>
                </a:solidFill>
                <a:latin typeface="Arial" charset="0"/>
                <a:ea typeface="ＭＳ Ｐゴシック" charset="-128"/>
              </a:defRPr>
            </a:lvl2pPr>
            <a:lvl3pPr algn="l" rtl="0" eaLnBrk="0" fontAlgn="base" hangingPunct="0">
              <a:spcBef>
                <a:spcPct val="0"/>
              </a:spcBef>
              <a:spcAft>
                <a:spcPct val="0"/>
              </a:spcAft>
              <a:defRPr sz="2400" b="1">
                <a:solidFill>
                  <a:schemeClr val="tx2"/>
                </a:solidFill>
                <a:latin typeface="Arial" charset="0"/>
                <a:ea typeface="ＭＳ Ｐゴシック" charset="-128"/>
              </a:defRPr>
            </a:lvl3pPr>
            <a:lvl4pPr algn="l" rtl="0" eaLnBrk="0" fontAlgn="base" hangingPunct="0">
              <a:spcBef>
                <a:spcPct val="0"/>
              </a:spcBef>
              <a:spcAft>
                <a:spcPct val="0"/>
              </a:spcAft>
              <a:defRPr sz="2400" b="1">
                <a:solidFill>
                  <a:schemeClr val="tx2"/>
                </a:solidFill>
                <a:latin typeface="Arial" charset="0"/>
                <a:ea typeface="ＭＳ Ｐゴシック" charset="-128"/>
              </a:defRPr>
            </a:lvl4pPr>
            <a:lvl5pPr algn="l" rtl="0" eaLnBrk="0" fontAlgn="base" hangingPunct="0">
              <a:spcBef>
                <a:spcPct val="0"/>
              </a:spcBef>
              <a:spcAft>
                <a:spcPct val="0"/>
              </a:spcAft>
              <a:defRPr sz="2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altLang="en-US" kern="0" dirty="0">
                <a:solidFill>
                  <a:srgbClr val="000000"/>
                </a:solidFill>
                <a:latin typeface="Arial" charset="0"/>
              </a:rPr>
              <a:t>Challenge of handling scientific data: </a:t>
            </a:r>
          </a:p>
        </p:txBody>
      </p:sp>
      <p:sp>
        <p:nvSpPr>
          <p:cNvPr id="12" name="TextBox 11"/>
          <p:cNvSpPr txBox="1"/>
          <p:nvPr/>
        </p:nvSpPr>
        <p:spPr>
          <a:xfrm>
            <a:off x="1733552" y="2647951"/>
            <a:ext cx="1326881" cy="369332"/>
          </a:xfrm>
          <a:prstGeom prst="rect">
            <a:avLst/>
          </a:prstGeom>
          <a:solidFill>
            <a:schemeClr val="bg1"/>
          </a:solidFill>
        </p:spPr>
        <p:txBody>
          <a:bodyPr wrap="none">
            <a:spAutoFit/>
          </a:bodyPr>
          <a:lstStyle/>
          <a:p>
            <a:pPr fontAlgn="auto">
              <a:spcBef>
                <a:spcPts val="0"/>
              </a:spcBef>
              <a:spcAft>
                <a:spcPts val="0"/>
              </a:spcAft>
              <a:defRPr/>
            </a:pPr>
            <a:r>
              <a:rPr lang="en-GB" dirty="0">
                <a:solidFill>
                  <a:srgbClr val="000000"/>
                </a:solidFill>
                <a:latin typeface="Arial"/>
              </a:rPr>
              <a:t>operational</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888" y="3621088"/>
            <a:ext cx="8450262" cy="333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4889399" y="4803217"/>
            <a:ext cx="3708400" cy="646331"/>
          </a:xfrm>
          <a:prstGeom prst="rect">
            <a:avLst/>
          </a:prstGeom>
          <a:noFill/>
        </p:spPr>
        <p:txBody>
          <a:bodyPr>
            <a:spAutoFit/>
          </a:bodyPr>
          <a:lstStyle/>
          <a:p>
            <a:pPr marL="0" lvl="2">
              <a:defRPr/>
            </a:pPr>
            <a:r>
              <a:rPr lang="en-US" altLang="en-US" kern="0" dirty="0">
                <a:solidFill>
                  <a:srgbClr val="000000"/>
                </a:solidFill>
              </a:rPr>
              <a:t>Pareto Principle 80/20 rule</a:t>
            </a:r>
          </a:p>
          <a:p>
            <a:pPr>
              <a:defRPr/>
            </a:pPr>
            <a:endParaRPr lang="en-GB" dirty="0">
              <a:solidFill>
                <a:srgbClr val="000000"/>
              </a:solidFill>
            </a:endParaRPr>
          </a:p>
        </p:txBody>
      </p:sp>
    </p:spTree>
    <p:extLst>
      <p:ext uri="{BB962C8B-B14F-4D97-AF65-F5344CB8AC3E}">
        <p14:creationId xmlns:p14="http://schemas.microsoft.com/office/powerpoint/2010/main" val="11555958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endParaRPr lang="en-GB">
              <a:latin typeface="Arial" charset="0"/>
            </a:endParaRPr>
          </a:p>
        </p:txBody>
      </p:sp>
      <p:sp>
        <p:nvSpPr>
          <p:cNvPr id="80898" name="Content Placeholder 2"/>
          <p:cNvSpPr>
            <a:spLocks noGrp="1"/>
          </p:cNvSpPr>
          <p:nvPr>
            <p:ph idx="1"/>
          </p:nvPr>
        </p:nvSpPr>
        <p:spPr/>
        <p:txBody>
          <a:bodyPr/>
          <a:lstStyle/>
          <a:p>
            <a:endParaRPr lang="en-GB">
              <a:latin typeface="Arial" charset="0"/>
            </a:endParaRPr>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48637CBF-1298-874F-95A6-A0193E078E80}" type="slidenum">
              <a:rPr lang="nb-NO" smtClean="0"/>
              <a:pPr fontAlgn="auto">
                <a:spcBef>
                  <a:spcPts val="0"/>
                </a:spcBef>
                <a:spcAft>
                  <a:spcPts val="0"/>
                </a:spcAft>
                <a:defRPr/>
              </a:pPr>
              <a:t>17</a:t>
            </a:fld>
            <a:endParaRPr lang="nb-NO"/>
          </a:p>
        </p:txBody>
      </p:sp>
      <p:pic>
        <p:nvPicPr>
          <p:cNvPr id="80900" name="Picture 4" descr="Screen Shot 2018-01-19 at 09.41.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07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1" name="Picture 6" descr="Screen Shot 2018-01-24 at 14.02.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5538" y="-26988"/>
            <a:ext cx="166846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011864" y="2492375"/>
            <a:ext cx="1852791" cy="369332"/>
          </a:xfrm>
          <a:prstGeom prst="rect">
            <a:avLst/>
          </a:prstGeom>
          <a:solidFill>
            <a:srgbClr val="FFFFFF"/>
          </a:solidFill>
          <a:ln w="9525">
            <a:solidFill>
              <a:srgbClr val="FF000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solidFill>
                  <a:prstClr val="black"/>
                </a:solidFill>
              </a:rPr>
              <a:t>Publication level</a:t>
            </a:r>
          </a:p>
        </p:txBody>
      </p:sp>
      <p:sp>
        <p:nvSpPr>
          <p:cNvPr id="8" name="TextBox 7"/>
          <p:cNvSpPr txBox="1">
            <a:spLocks noChangeArrowheads="1"/>
          </p:cNvSpPr>
          <p:nvPr/>
        </p:nvSpPr>
        <p:spPr bwMode="auto">
          <a:xfrm>
            <a:off x="4492625" y="5403851"/>
            <a:ext cx="4034202" cy="646331"/>
          </a:xfrm>
          <a:prstGeom prst="rect">
            <a:avLst/>
          </a:prstGeom>
          <a:solidFill>
            <a:schemeClr val="bg1"/>
          </a:solidFill>
          <a:ln w="9525">
            <a:solidFill>
              <a:srgbClr val="FF000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dirty="0">
                <a:solidFill>
                  <a:prstClr val="black"/>
                </a:solidFill>
              </a:rPr>
              <a:t>Needed level for nearly</a:t>
            </a:r>
          </a:p>
          <a:p>
            <a:pPr eaLnBrk="1" hangingPunct="1"/>
            <a:r>
              <a:rPr lang="en-GB" sz="1800" dirty="0">
                <a:solidFill>
                  <a:prstClr val="black"/>
                </a:solidFill>
              </a:rPr>
              <a:t>all data in the field of natural sciences</a:t>
            </a:r>
          </a:p>
        </p:txBody>
      </p:sp>
    </p:spTree>
    <p:extLst>
      <p:ext uri="{BB962C8B-B14F-4D97-AF65-F5344CB8AC3E}">
        <p14:creationId xmlns:p14="http://schemas.microsoft.com/office/powerpoint/2010/main" val="240589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55801"/>
            <a:ext cx="8362950" cy="4929188"/>
          </a:xfrm>
        </p:spPr>
        <p:txBody>
          <a:bodyPr>
            <a:normAutofit/>
          </a:bodyPr>
          <a:lstStyle/>
          <a:p>
            <a:pPr>
              <a:defRPr/>
            </a:pPr>
            <a:endParaRPr lang="en-US" sz="2000" dirty="0">
              <a:latin typeface="Didot"/>
              <a:cs typeface="Didot"/>
            </a:endParaRPr>
          </a:p>
          <a:p>
            <a:pPr marL="0" indent="0">
              <a:buFont typeface="Arial" charset="0"/>
              <a:buNone/>
              <a:defRPr/>
            </a:pPr>
            <a:endParaRPr lang="en-US" sz="2000" dirty="0">
              <a:latin typeface="Didot"/>
              <a:cs typeface="Didot"/>
            </a:endParaRPr>
          </a:p>
          <a:p>
            <a:pPr marL="0" indent="0">
              <a:buFontTx/>
              <a:buNone/>
              <a:defRPr/>
            </a:pPr>
            <a:endParaRPr lang="en-US" sz="2000" dirty="0">
              <a:latin typeface="Didot"/>
              <a:cs typeface="Didot"/>
            </a:endParaRPr>
          </a:p>
          <a:p>
            <a:pPr marL="0" indent="0">
              <a:buFontTx/>
              <a:buNone/>
              <a:defRPr/>
            </a:pPr>
            <a:endParaRPr lang="en-US" sz="2000" dirty="0">
              <a:latin typeface="Didot"/>
              <a:cs typeface="Didot"/>
            </a:endParaRPr>
          </a:p>
        </p:txBody>
      </p:sp>
      <p:sp>
        <p:nvSpPr>
          <p:cNvPr id="81922" name="Rectangle 2"/>
          <p:cNvSpPr>
            <a:spLocks noGrp="1" noChangeArrowheads="1"/>
          </p:cNvSpPr>
          <p:nvPr>
            <p:ph type="title"/>
          </p:nvPr>
        </p:nvSpPr>
        <p:spPr>
          <a:xfrm>
            <a:off x="477838" y="1092141"/>
            <a:ext cx="8712200" cy="400110"/>
          </a:xfrm>
        </p:spPr>
        <p:txBody>
          <a:bodyPr/>
          <a:lstStyle/>
          <a:p>
            <a:pPr algn="ctr"/>
            <a:r>
              <a:rPr lang="en-US" sz="2600" dirty="0">
                <a:latin typeface="Arial"/>
                <a:cs typeface="Arial"/>
              </a:rPr>
              <a:t>Managing research data according to FAIR principle</a:t>
            </a:r>
          </a:p>
        </p:txBody>
      </p:sp>
      <p:pic>
        <p:nvPicPr>
          <p:cNvPr id="8192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90" y="1862139"/>
            <a:ext cx="4105275" cy="451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5" name="image2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060576"/>
            <a:ext cx="3943350" cy="259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11" name="Oval 10"/>
          <p:cNvSpPr/>
          <p:nvPr/>
        </p:nvSpPr>
        <p:spPr>
          <a:xfrm>
            <a:off x="5076827" y="2286001"/>
            <a:ext cx="3743325" cy="121443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GB">
              <a:solidFill>
                <a:prstClr val="white"/>
              </a:solidFill>
              <a:latin typeface="Arial"/>
            </a:endParaRPr>
          </a:p>
        </p:txBody>
      </p:sp>
      <p:pic>
        <p:nvPicPr>
          <p:cNvPr id="81927" name="image2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2" y="4149725"/>
            <a:ext cx="3973513" cy="2228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14" name="Oval 13"/>
          <p:cNvSpPr/>
          <p:nvPr/>
        </p:nvSpPr>
        <p:spPr>
          <a:xfrm>
            <a:off x="5076827" y="4229101"/>
            <a:ext cx="3743325" cy="1784351"/>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GB">
              <a:solidFill>
                <a:prstClr val="white"/>
              </a:solidFill>
              <a:latin typeface="Arial"/>
            </a:endParaRPr>
          </a:p>
        </p:txBody>
      </p:sp>
      <p:sp>
        <p:nvSpPr>
          <p:cNvPr id="17" name="Oval 16"/>
          <p:cNvSpPr/>
          <p:nvPr/>
        </p:nvSpPr>
        <p:spPr>
          <a:xfrm>
            <a:off x="2" y="1862139"/>
            <a:ext cx="4467411" cy="4667156"/>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GB">
              <a:solidFill>
                <a:prstClr val="white"/>
              </a:solidFill>
              <a:latin typeface="Arial"/>
            </a:endParaRPr>
          </a:p>
        </p:txBody>
      </p:sp>
      <p:sp>
        <p:nvSpPr>
          <p:cNvPr id="2" name="TextBox 1"/>
          <p:cNvSpPr txBox="1">
            <a:spLocks noChangeArrowheads="1"/>
          </p:cNvSpPr>
          <p:nvPr/>
        </p:nvSpPr>
        <p:spPr bwMode="auto">
          <a:xfrm>
            <a:off x="857625" y="613745"/>
            <a:ext cx="8008471" cy="461665"/>
          </a:xfrm>
          <a:prstGeom prst="rect">
            <a:avLst/>
          </a:prstGeom>
          <a:solidFill>
            <a:schemeClr val="bg1"/>
          </a:solidFill>
          <a:ln>
            <a:solidFill>
              <a:schemeClr val="tx1"/>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dirty="0">
                <a:solidFill>
                  <a:prstClr val="black"/>
                </a:solidFill>
              </a:rPr>
              <a:t>Estimated cost: 5% of the received funding (eligible cost)!</a:t>
            </a:r>
          </a:p>
        </p:txBody>
      </p:sp>
    </p:spTree>
    <p:extLst>
      <p:ext uri="{BB962C8B-B14F-4D97-AF65-F5344CB8AC3E}">
        <p14:creationId xmlns:p14="http://schemas.microsoft.com/office/powerpoint/2010/main" val="38472862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400354" y="654920"/>
            <a:ext cx="8064500" cy="369332"/>
          </a:xfrm>
        </p:spPr>
        <p:txBody>
          <a:bodyPr/>
          <a:lstStyle/>
          <a:p>
            <a:pPr>
              <a:defRPr/>
            </a:pPr>
            <a:r>
              <a:rPr lang="en-GB" sz="2400" b="1" dirty="0"/>
              <a:t>The FAIR Guiding Principles</a:t>
            </a:r>
          </a:p>
        </p:txBody>
      </p:sp>
      <p:sp>
        <p:nvSpPr>
          <p:cNvPr id="3" name="Content Placeholder 2"/>
          <p:cNvSpPr>
            <a:spLocks noGrp="1"/>
          </p:cNvSpPr>
          <p:nvPr>
            <p:ph idx="1"/>
          </p:nvPr>
        </p:nvSpPr>
        <p:spPr>
          <a:xfrm>
            <a:off x="196103" y="1293355"/>
            <a:ext cx="4233598" cy="4279900"/>
          </a:xfrm>
          <a:solidFill>
            <a:srgbClr val="FFFFFF"/>
          </a:solidFill>
        </p:spPr>
        <p:txBody>
          <a:bodyPr/>
          <a:lstStyle/>
          <a:p>
            <a:pPr marL="0" indent="0">
              <a:buNone/>
              <a:defRPr/>
            </a:pPr>
            <a:r>
              <a:rPr lang="en-GB" sz="1400" b="1" dirty="0"/>
              <a:t>To be Findable:</a:t>
            </a:r>
            <a:endParaRPr lang="en-GB" sz="1400" dirty="0"/>
          </a:p>
          <a:p>
            <a:pPr>
              <a:defRPr/>
            </a:pPr>
            <a:r>
              <a:rPr lang="en-GB" sz="1400" dirty="0"/>
              <a:t>F1. (meta)data are assigned a globally unique and persistent identifier</a:t>
            </a:r>
          </a:p>
          <a:p>
            <a:pPr>
              <a:defRPr/>
            </a:pPr>
            <a:r>
              <a:rPr lang="en-GB" sz="1400" dirty="0"/>
              <a:t>F2. data are described with rich metadata (defined by R1 below)</a:t>
            </a:r>
          </a:p>
          <a:p>
            <a:pPr>
              <a:defRPr/>
            </a:pPr>
            <a:r>
              <a:rPr lang="en-GB" sz="1400" dirty="0"/>
              <a:t>F3. metadata clearly and explicitly include the identifier of the data it describes</a:t>
            </a:r>
          </a:p>
          <a:p>
            <a:pPr>
              <a:defRPr/>
            </a:pPr>
            <a:r>
              <a:rPr lang="en-GB" sz="1400" dirty="0"/>
              <a:t>F4. (meta)data are registered or indexed in a searchable resource</a:t>
            </a:r>
          </a:p>
          <a:p>
            <a:pPr marL="0" indent="0">
              <a:buNone/>
              <a:defRPr/>
            </a:pPr>
            <a:r>
              <a:rPr lang="en-GB" sz="1400" b="1" dirty="0"/>
              <a:t>To be Accessible:</a:t>
            </a:r>
            <a:endParaRPr lang="en-GB" sz="1400" dirty="0"/>
          </a:p>
          <a:p>
            <a:pPr>
              <a:defRPr/>
            </a:pPr>
            <a:r>
              <a:rPr lang="en-GB" sz="1400" dirty="0"/>
              <a:t>A1. (meta)data are retrievable by their identifier using a standardized communications protocol</a:t>
            </a:r>
          </a:p>
          <a:p>
            <a:pPr>
              <a:defRPr/>
            </a:pPr>
            <a:r>
              <a:rPr lang="en-GB" sz="1400" dirty="0"/>
              <a:t>A1.1 the protocol is open, free, and universally implementable</a:t>
            </a:r>
          </a:p>
          <a:p>
            <a:pPr>
              <a:defRPr/>
            </a:pPr>
            <a:r>
              <a:rPr lang="en-GB" sz="1400" dirty="0"/>
              <a:t>A1.2 the protocol allows for an authentication and authorization procedure, where necessary</a:t>
            </a:r>
          </a:p>
          <a:p>
            <a:pPr>
              <a:defRPr/>
            </a:pPr>
            <a:r>
              <a:rPr lang="en-GB" sz="1400" dirty="0"/>
              <a:t>A2. metadata are accessible, even when the data are no longer available</a:t>
            </a:r>
          </a:p>
          <a:p>
            <a:pPr marL="0" indent="0">
              <a:buFont typeface="Arial" charset="0"/>
              <a:buNone/>
              <a:defRPr/>
            </a:pPr>
            <a:endParaRPr lang="en-GB" sz="1400" dirty="0"/>
          </a:p>
        </p:txBody>
      </p:sp>
      <p:sp>
        <p:nvSpPr>
          <p:cNvPr id="77827"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1C7476-AF56-914C-9648-89C55CE7156E}" type="slidenum">
              <a:rPr lang="nb-NO" sz="800">
                <a:solidFill>
                  <a:srgbClr val="697078"/>
                </a:solidFill>
              </a:rPr>
              <a:pPr eaLnBrk="1" hangingPunct="1"/>
              <a:t>19</a:t>
            </a:fld>
            <a:endParaRPr lang="nb-NO" sz="800">
              <a:solidFill>
                <a:srgbClr val="697078"/>
              </a:solidFill>
            </a:endParaRPr>
          </a:p>
        </p:txBody>
      </p:sp>
      <p:sp>
        <p:nvSpPr>
          <p:cNvPr id="5" name="Content Placeholder 2"/>
          <p:cNvSpPr txBox="1">
            <a:spLocks/>
          </p:cNvSpPr>
          <p:nvPr/>
        </p:nvSpPr>
        <p:spPr bwMode="auto">
          <a:xfrm>
            <a:off x="4534341" y="1308753"/>
            <a:ext cx="4364179" cy="427990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Clr>
                <a:srgbClr val="828990"/>
              </a:buClr>
              <a:buFont typeface="Arial" charset="0"/>
              <a:buChar char="›"/>
              <a:defRPr sz="1600" kern="1200">
                <a:solidFill>
                  <a:srgbClr val="4E5761"/>
                </a:solidFill>
                <a:latin typeface="+mn-lt"/>
                <a:ea typeface="ＭＳ Ｐゴシック" charset="0"/>
                <a:cs typeface="ＭＳ Ｐゴシック" charset="0"/>
              </a:defRPr>
            </a:lvl1pPr>
            <a:lvl2pPr marL="355600" indent="-174625" algn="l" rtl="0" eaLnBrk="0" fontAlgn="base" hangingPunct="0">
              <a:spcBef>
                <a:spcPct val="20000"/>
              </a:spcBef>
              <a:spcAft>
                <a:spcPct val="0"/>
              </a:spcAft>
              <a:buFont typeface="Arial" charset="0"/>
              <a:buChar char="•"/>
              <a:defRPr sz="1400" kern="1200">
                <a:solidFill>
                  <a:srgbClr val="4E5761"/>
                </a:solidFill>
                <a:latin typeface="+mn-lt"/>
                <a:ea typeface="ＭＳ Ｐゴシック" charset="0"/>
                <a:cs typeface="+mn-cs"/>
              </a:defRPr>
            </a:lvl2pPr>
            <a:lvl3pPr marL="355600" indent="-176213" algn="l" rtl="0" eaLnBrk="0" fontAlgn="base" hangingPunct="0">
              <a:spcBef>
                <a:spcPct val="20000"/>
              </a:spcBef>
              <a:spcAft>
                <a:spcPct val="0"/>
              </a:spcAft>
              <a:buFont typeface="Arial" charset="0"/>
              <a:buChar char="›"/>
              <a:defRPr sz="1200" kern="1200">
                <a:solidFill>
                  <a:srgbClr val="697078"/>
                </a:solidFill>
                <a:latin typeface="+mn-lt"/>
                <a:ea typeface="ＭＳ Ｐゴシック" charset="0"/>
                <a:cs typeface="+mn-cs"/>
              </a:defRPr>
            </a:lvl3pPr>
            <a:lvl4pPr marL="355600" indent="-176213" algn="l" rtl="0" eaLnBrk="0" fontAlgn="base" hangingPunct="0">
              <a:spcBef>
                <a:spcPct val="20000"/>
              </a:spcBef>
              <a:spcAft>
                <a:spcPct val="0"/>
              </a:spcAft>
              <a:buFont typeface="Arial" charset="0"/>
              <a:buChar char="•"/>
              <a:defRPr sz="1000" kern="1200">
                <a:solidFill>
                  <a:srgbClr val="697078"/>
                </a:solidFill>
                <a:latin typeface="+mn-lt"/>
                <a:ea typeface="ＭＳ Ｐゴシック" charset="0"/>
                <a:cs typeface="+mn-cs"/>
              </a:defRPr>
            </a:lvl4pPr>
            <a:lvl5pPr marL="355600" indent="-176213" algn="l" rtl="0" eaLnBrk="0" fontAlgn="base" hangingPunct="0">
              <a:spcBef>
                <a:spcPct val="20000"/>
              </a:spcBef>
              <a:spcAft>
                <a:spcPct val="0"/>
              </a:spcAft>
              <a:buFont typeface="Arial" charset="0"/>
              <a:buChar char="›"/>
              <a:defRPr sz="800" kern="1200">
                <a:solidFill>
                  <a:srgbClr val="697078"/>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r>
              <a:rPr lang="en-GB" sz="1400" b="1" dirty="0"/>
              <a:t>To be Interoperable:</a:t>
            </a:r>
            <a:endParaRPr lang="en-GB" sz="1400" dirty="0"/>
          </a:p>
          <a:p>
            <a:pPr>
              <a:defRPr/>
            </a:pPr>
            <a:r>
              <a:rPr lang="en-GB" sz="1400" dirty="0"/>
              <a:t>I1. (meta)data use a formal, accessible, shared, and broadly applicable language for knowledge representation.</a:t>
            </a:r>
          </a:p>
          <a:p>
            <a:pPr>
              <a:defRPr/>
            </a:pPr>
            <a:r>
              <a:rPr lang="en-GB" sz="1400" dirty="0"/>
              <a:t>I2. (meta)data use vocabularies that follow FAIR principles</a:t>
            </a:r>
          </a:p>
          <a:p>
            <a:pPr>
              <a:defRPr/>
            </a:pPr>
            <a:r>
              <a:rPr lang="en-GB" sz="1400" dirty="0"/>
              <a:t>I3. (meta)data include qualified references to other (meta)data</a:t>
            </a:r>
          </a:p>
          <a:p>
            <a:pPr marL="0" indent="0">
              <a:buFont typeface="Arial" charset="0"/>
              <a:buNone/>
              <a:defRPr/>
            </a:pPr>
            <a:r>
              <a:rPr lang="en-GB" sz="1400" b="1" dirty="0"/>
              <a:t>To be Reusable:</a:t>
            </a:r>
            <a:endParaRPr lang="en-GB" sz="1400" dirty="0"/>
          </a:p>
          <a:p>
            <a:pPr>
              <a:defRPr/>
            </a:pPr>
            <a:r>
              <a:rPr lang="en-GB" sz="1400" dirty="0"/>
              <a:t>R1. meta(data) are richly described with a plurality of accurate and relevant attributes</a:t>
            </a:r>
          </a:p>
          <a:p>
            <a:pPr>
              <a:defRPr/>
            </a:pPr>
            <a:r>
              <a:rPr lang="en-GB" sz="1400" dirty="0"/>
              <a:t>R1.1. (meta)data are released with a clear and accessible data usage license</a:t>
            </a:r>
          </a:p>
          <a:p>
            <a:pPr>
              <a:defRPr/>
            </a:pPr>
            <a:r>
              <a:rPr lang="en-GB" sz="1400" dirty="0"/>
              <a:t>R1.2. (meta)data are associated with detailed provenance</a:t>
            </a:r>
          </a:p>
          <a:p>
            <a:pPr>
              <a:defRPr/>
            </a:pPr>
            <a:r>
              <a:rPr lang="en-GB" sz="1400" dirty="0"/>
              <a:t>R1.3. (meta)data meet domain-relevant community standards</a:t>
            </a:r>
          </a:p>
        </p:txBody>
      </p:sp>
      <p:sp>
        <p:nvSpPr>
          <p:cNvPr id="6" name="Rectangle 2"/>
          <p:cNvSpPr txBox="1">
            <a:spLocks noChangeArrowheads="1"/>
          </p:cNvSpPr>
          <p:nvPr/>
        </p:nvSpPr>
        <p:spPr bwMode="auto">
          <a:xfrm>
            <a:off x="685800" y="1067585"/>
            <a:ext cx="7772400" cy="1470025"/>
          </a:xfrm>
          <a:prstGeom prst="rect">
            <a:avLst/>
          </a:prstGeom>
          <a:solidFill>
            <a:srgbClr val="FFFFFF"/>
          </a:solidFill>
          <a:ln>
            <a:solidFill>
              <a:schemeClr val="tx1"/>
            </a:solidFill>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dirty="0" err="1"/>
              <a:t>FAIRness</a:t>
            </a:r>
            <a:r>
              <a:rPr lang="en-US" sz="4800" dirty="0"/>
              <a:t> in </a:t>
            </a:r>
            <a:r>
              <a:rPr lang="en-US" sz="4800" dirty="0" err="1"/>
              <a:t>practise</a:t>
            </a:r>
            <a:r>
              <a:rPr lang="en-US" sz="4800" dirty="0"/>
              <a:t>:</a:t>
            </a:r>
          </a:p>
          <a:p>
            <a:pPr algn="ctr" eaLnBrk="1" hangingPunct="1"/>
            <a:r>
              <a:rPr lang="en-US" sz="4800" dirty="0"/>
              <a:t>How to achieve it?</a:t>
            </a:r>
          </a:p>
        </p:txBody>
      </p:sp>
      <p:sp>
        <p:nvSpPr>
          <p:cNvPr id="7" name="TextBox 6"/>
          <p:cNvSpPr txBox="1"/>
          <p:nvPr/>
        </p:nvSpPr>
        <p:spPr>
          <a:xfrm>
            <a:off x="174023" y="2834616"/>
            <a:ext cx="8511359" cy="3785652"/>
          </a:xfrm>
          <a:prstGeom prst="rect">
            <a:avLst/>
          </a:prstGeom>
          <a:solidFill>
            <a:srgbClr val="FFFFFF"/>
          </a:solidFill>
          <a:ln>
            <a:solidFill>
              <a:schemeClr val="tx1"/>
            </a:solidFill>
          </a:ln>
        </p:spPr>
        <p:txBody>
          <a:bodyPr wrap="square" rtlCol="0">
            <a:spAutoFit/>
          </a:bodyPr>
          <a:lstStyle/>
          <a:p>
            <a:pPr marL="342900" indent="-342900">
              <a:buFont typeface="Arial"/>
              <a:buChar char="•"/>
            </a:pPr>
            <a:r>
              <a:rPr lang="en-GB" sz="2400" dirty="0"/>
              <a:t>Solely funding either the scientists or long-term repositories infrastructure part will not make data FAIR</a:t>
            </a:r>
          </a:p>
          <a:p>
            <a:pPr marL="342900" indent="-342900">
              <a:buFont typeface="Arial"/>
              <a:buChar char="•"/>
            </a:pPr>
            <a:r>
              <a:rPr lang="en-GB" sz="2400" dirty="0"/>
              <a:t>Close communication with the scientists to understand their needs (and fears) and establishing domain specific metrics that can be implemented</a:t>
            </a:r>
          </a:p>
          <a:p>
            <a:pPr marL="342900" indent="-342900">
              <a:buFont typeface="Arial"/>
              <a:buChar char="•"/>
            </a:pPr>
            <a:r>
              <a:rPr lang="en-GB" sz="2400" dirty="0"/>
              <a:t>Scientists need an infrastructure that supports them and takes care of the technical details</a:t>
            </a:r>
          </a:p>
          <a:p>
            <a:pPr marL="342900" indent="-342900">
              <a:buFont typeface="Arial"/>
              <a:buChar char="•"/>
            </a:pPr>
            <a:r>
              <a:rPr lang="en-GB" sz="2400" dirty="0"/>
              <a:t>Need for professional (scientific) data managers working in close collaboration with the scientific community and long-term repositories</a:t>
            </a:r>
          </a:p>
        </p:txBody>
      </p:sp>
    </p:spTree>
    <p:extLst>
      <p:ext uri="{BB962C8B-B14F-4D97-AF65-F5344CB8AC3E}">
        <p14:creationId xmlns:p14="http://schemas.microsoft.com/office/powerpoint/2010/main" val="311000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295ED40-4340-8A4C-A7CD-2D4F7CA6CFE3}" type="slidenum">
              <a:rPr lang="nb-NO" smtClean="0"/>
              <a:pPr>
                <a:defRPr/>
              </a:pPr>
              <a:t>2</a:t>
            </a:fld>
            <a:endParaRPr lang="nb-NO"/>
          </a:p>
        </p:txBody>
      </p:sp>
      <p:pic>
        <p:nvPicPr>
          <p:cNvPr id="3" name="Picture 2" descr="Screenshot 2019-05-15 at 10.2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89"/>
            <a:ext cx="9144000" cy="6722169"/>
          </a:xfrm>
          <a:prstGeom prst="rect">
            <a:avLst/>
          </a:prstGeom>
        </p:spPr>
      </p:pic>
      <p:sp>
        <p:nvSpPr>
          <p:cNvPr id="7" name="TextBox 6"/>
          <p:cNvSpPr txBox="1"/>
          <p:nvPr/>
        </p:nvSpPr>
        <p:spPr>
          <a:xfrm>
            <a:off x="144486" y="2819422"/>
            <a:ext cx="8777265" cy="3139321"/>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2200" dirty="0"/>
              <a:t>Urgent need to </a:t>
            </a:r>
            <a:r>
              <a:rPr lang="en-US" sz="2200" b="1" dirty="0"/>
              <a:t>improve the infrastructure</a:t>
            </a:r>
            <a:r>
              <a:rPr lang="en-US" sz="2200" dirty="0"/>
              <a:t> supporting the re-use of scholarly data</a:t>
            </a:r>
          </a:p>
          <a:p>
            <a:pPr marL="285750" indent="-285750">
              <a:buFont typeface="Arial"/>
              <a:buChar char="•"/>
            </a:pPr>
            <a:r>
              <a:rPr lang="en-US" sz="2200" dirty="0"/>
              <a:t>A diverse set of stakeholders designed and endorsed a concise and measureable set of principles </a:t>
            </a:r>
            <a:r>
              <a:rPr lang="mr-IN" sz="2200" dirty="0"/>
              <a:t>–</a:t>
            </a:r>
            <a:r>
              <a:rPr lang="en-US" sz="2200" dirty="0"/>
              <a:t> the </a:t>
            </a:r>
            <a:r>
              <a:rPr lang="en-US" sz="2200" b="1" dirty="0"/>
              <a:t>FAIR Data Principles</a:t>
            </a:r>
          </a:p>
          <a:p>
            <a:pPr marL="285750" indent="-285750">
              <a:buFont typeface="Arial"/>
              <a:buChar char="•"/>
            </a:pPr>
            <a:r>
              <a:rPr lang="en-US" sz="2200" dirty="0"/>
              <a:t>Guideline for those wishing to enhance the reusability of their data</a:t>
            </a:r>
          </a:p>
          <a:p>
            <a:pPr marL="285750" indent="-285750">
              <a:buFont typeface="Arial"/>
              <a:buChar char="•"/>
            </a:pPr>
            <a:r>
              <a:rPr lang="en-US" sz="2200" dirty="0"/>
              <a:t>FAIR Principles put </a:t>
            </a:r>
            <a:r>
              <a:rPr lang="en-US" sz="2200" b="1" dirty="0"/>
              <a:t>specific emphasis on enhancing the ability of machines to automatically find and use the data</a:t>
            </a:r>
            <a:r>
              <a:rPr lang="en-US" sz="2200" dirty="0"/>
              <a:t> (in addition to supporting its reuse by individual)</a:t>
            </a:r>
          </a:p>
          <a:p>
            <a:endParaRPr lang="en-GB" sz="2200" dirty="0"/>
          </a:p>
        </p:txBody>
      </p:sp>
    </p:spTree>
    <p:extLst>
      <p:ext uri="{BB962C8B-B14F-4D97-AF65-F5344CB8AC3E}">
        <p14:creationId xmlns:p14="http://schemas.microsoft.com/office/powerpoint/2010/main" val="270441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400354" y="654920"/>
            <a:ext cx="8064500" cy="369332"/>
          </a:xfrm>
        </p:spPr>
        <p:txBody>
          <a:bodyPr/>
          <a:lstStyle/>
          <a:p>
            <a:pPr>
              <a:defRPr/>
            </a:pPr>
            <a:r>
              <a:rPr lang="en-GB" sz="2400" b="1" dirty="0"/>
              <a:t>The FAIR Guiding Principles - responsibilities</a:t>
            </a:r>
          </a:p>
        </p:txBody>
      </p:sp>
      <p:sp>
        <p:nvSpPr>
          <p:cNvPr id="3" name="Content Placeholder 2"/>
          <p:cNvSpPr>
            <a:spLocks noGrp="1"/>
          </p:cNvSpPr>
          <p:nvPr>
            <p:ph idx="1"/>
          </p:nvPr>
        </p:nvSpPr>
        <p:spPr>
          <a:xfrm>
            <a:off x="196103" y="1293355"/>
            <a:ext cx="4233598" cy="4279900"/>
          </a:xfrm>
          <a:solidFill>
            <a:srgbClr val="FFFFFF"/>
          </a:solidFill>
        </p:spPr>
        <p:txBody>
          <a:bodyPr/>
          <a:lstStyle/>
          <a:p>
            <a:pPr marL="0" indent="0">
              <a:buNone/>
              <a:defRPr/>
            </a:pPr>
            <a:r>
              <a:rPr lang="en-GB" sz="1400" b="1" dirty="0"/>
              <a:t>To be Findable:</a:t>
            </a:r>
            <a:endParaRPr lang="en-GB" sz="1400" dirty="0"/>
          </a:p>
          <a:p>
            <a:pPr>
              <a:defRPr/>
            </a:pPr>
            <a:r>
              <a:rPr lang="en-GB" sz="1400" dirty="0">
                <a:solidFill>
                  <a:srgbClr val="000090"/>
                </a:solidFill>
              </a:rPr>
              <a:t>F1. (meta)data are assigned a globally unique and persistent identifier</a:t>
            </a:r>
          </a:p>
          <a:p>
            <a:pPr>
              <a:defRPr/>
            </a:pPr>
            <a:r>
              <a:rPr lang="en-GB" sz="1400" dirty="0">
                <a:solidFill>
                  <a:schemeClr val="accent6"/>
                </a:solidFill>
              </a:rPr>
              <a:t>F2. data are described with rich metadata (defined by R1 below)</a:t>
            </a:r>
          </a:p>
          <a:p>
            <a:pPr>
              <a:defRPr/>
            </a:pPr>
            <a:r>
              <a:rPr lang="en-GB" sz="1400" dirty="0">
                <a:solidFill>
                  <a:srgbClr val="000090"/>
                </a:solidFill>
              </a:rPr>
              <a:t>F3. metadata clearly and explicitly include the identifier of the data it describes</a:t>
            </a:r>
          </a:p>
          <a:p>
            <a:pPr>
              <a:defRPr/>
            </a:pPr>
            <a:r>
              <a:rPr lang="en-GB" sz="1400" dirty="0">
                <a:solidFill>
                  <a:srgbClr val="000090"/>
                </a:solidFill>
              </a:rPr>
              <a:t>F4. (meta)data are registered or indexed in a searchable resource</a:t>
            </a:r>
          </a:p>
          <a:p>
            <a:pPr marL="0" indent="0">
              <a:buNone/>
              <a:defRPr/>
            </a:pPr>
            <a:r>
              <a:rPr lang="en-GB" sz="1400" b="1" dirty="0"/>
              <a:t>To be Accessible:</a:t>
            </a:r>
            <a:endParaRPr lang="en-GB" sz="1400" dirty="0"/>
          </a:p>
          <a:p>
            <a:pPr>
              <a:defRPr/>
            </a:pPr>
            <a:r>
              <a:rPr lang="en-GB" sz="1400" dirty="0">
                <a:solidFill>
                  <a:srgbClr val="000090"/>
                </a:solidFill>
              </a:rPr>
              <a:t>A1. (meta)data are retrievable by their identifier using a standardized communications protocol</a:t>
            </a:r>
          </a:p>
          <a:p>
            <a:pPr>
              <a:defRPr/>
            </a:pPr>
            <a:r>
              <a:rPr lang="en-GB" sz="1400" dirty="0">
                <a:solidFill>
                  <a:srgbClr val="000090"/>
                </a:solidFill>
              </a:rPr>
              <a:t>A1.1 the protocol is open, free, and universally implementable</a:t>
            </a:r>
          </a:p>
          <a:p>
            <a:pPr>
              <a:defRPr/>
            </a:pPr>
            <a:r>
              <a:rPr lang="en-GB" sz="1400" dirty="0">
                <a:solidFill>
                  <a:srgbClr val="000090"/>
                </a:solidFill>
              </a:rPr>
              <a:t>A1.2 the protocol allows for an authentication and authorization procedure, where necessary</a:t>
            </a:r>
          </a:p>
          <a:p>
            <a:pPr>
              <a:defRPr/>
            </a:pPr>
            <a:r>
              <a:rPr lang="en-GB" sz="1400" dirty="0">
                <a:solidFill>
                  <a:srgbClr val="000090"/>
                </a:solidFill>
              </a:rPr>
              <a:t>A2. metadata are accessible, even when the data are no longer available</a:t>
            </a:r>
          </a:p>
          <a:p>
            <a:pPr marL="0" indent="0">
              <a:buFont typeface="Arial" charset="0"/>
              <a:buNone/>
              <a:defRPr/>
            </a:pPr>
            <a:endParaRPr lang="en-GB" sz="1400" dirty="0"/>
          </a:p>
        </p:txBody>
      </p:sp>
      <p:sp>
        <p:nvSpPr>
          <p:cNvPr id="77827"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1C7476-AF56-914C-9648-89C55CE7156E}" type="slidenum">
              <a:rPr lang="nb-NO" sz="800">
                <a:solidFill>
                  <a:srgbClr val="697078"/>
                </a:solidFill>
              </a:rPr>
              <a:pPr eaLnBrk="1" hangingPunct="1"/>
              <a:t>20</a:t>
            </a:fld>
            <a:endParaRPr lang="nb-NO" sz="800">
              <a:solidFill>
                <a:srgbClr val="697078"/>
              </a:solidFill>
            </a:endParaRPr>
          </a:p>
        </p:txBody>
      </p:sp>
      <p:sp>
        <p:nvSpPr>
          <p:cNvPr id="5" name="Content Placeholder 2"/>
          <p:cNvSpPr txBox="1">
            <a:spLocks/>
          </p:cNvSpPr>
          <p:nvPr/>
        </p:nvSpPr>
        <p:spPr bwMode="auto">
          <a:xfrm>
            <a:off x="4534341" y="1308753"/>
            <a:ext cx="4364179" cy="427990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Clr>
                <a:srgbClr val="828990"/>
              </a:buClr>
              <a:buFont typeface="Arial" charset="0"/>
              <a:buChar char="›"/>
              <a:defRPr sz="1600" kern="1200">
                <a:solidFill>
                  <a:srgbClr val="4E5761"/>
                </a:solidFill>
                <a:latin typeface="+mn-lt"/>
                <a:ea typeface="ＭＳ Ｐゴシック" charset="0"/>
                <a:cs typeface="ＭＳ Ｐゴシック" charset="0"/>
              </a:defRPr>
            </a:lvl1pPr>
            <a:lvl2pPr marL="355600" indent="-174625" algn="l" rtl="0" eaLnBrk="0" fontAlgn="base" hangingPunct="0">
              <a:spcBef>
                <a:spcPct val="20000"/>
              </a:spcBef>
              <a:spcAft>
                <a:spcPct val="0"/>
              </a:spcAft>
              <a:buFont typeface="Arial" charset="0"/>
              <a:buChar char="•"/>
              <a:defRPr sz="1400" kern="1200">
                <a:solidFill>
                  <a:srgbClr val="4E5761"/>
                </a:solidFill>
                <a:latin typeface="+mn-lt"/>
                <a:ea typeface="ＭＳ Ｐゴシック" charset="0"/>
                <a:cs typeface="+mn-cs"/>
              </a:defRPr>
            </a:lvl2pPr>
            <a:lvl3pPr marL="355600" indent="-176213" algn="l" rtl="0" eaLnBrk="0" fontAlgn="base" hangingPunct="0">
              <a:spcBef>
                <a:spcPct val="20000"/>
              </a:spcBef>
              <a:spcAft>
                <a:spcPct val="0"/>
              </a:spcAft>
              <a:buFont typeface="Arial" charset="0"/>
              <a:buChar char="›"/>
              <a:defRPr sz="1200" kern="1200">
                <a:solidFill>
                  <a:srgbClr val="697078"/>
                </a:solidFill>
                <a:latin typeface="+mn-lt"/>
                <a:ea typeface="ＭＳ Ｐゴシック" charset="0"/>
                <a:cs typeface="+mn-cs"/>
              </a:defRPr>
            </a:lvl3pPr>
            <a:lvl4pPr marL="355600" indent="-176213" algn="l" rtl="0" eaLnBrk="0" fontAlgn="base" hangingPunct="0">
              <a:spcBef>
                <a:spcPct val="20000"/>
              </a:spcBef>
              <a:spcAft>
                <a:spcPct val="0"/>
              </a:spcAft>
              <a:buFont typeface="Arial" charset="0"/>
              <a:buChar char="•"/>
              <a:defRPr sz="1000" kern="1200">
                <a:solidFill>
                  <a:srgbClr val="697078"/>
                </a:solidFill>
                <a:latin typeface="+mn-lt"/>
                <a:ea typeface="ＭＳ Ｐゴシック" charset="0"/>
                <a:cs typeface="+mn-cs"/>
              </a:defRPr>
            </a:lvl4pPr>
            <a:lvl5pPr marL="355600" indent="-176213" algn="l" rtl="0" eaLnBrk="0" fontAlgn="base" hangingPunct="0">
              <a:spcBef>
                <a:spcPct val="20000"/>
              </a:spcBef>
              <a:spcAft>
                <a:spcPct val="0"/>
              </a:spcAft>
              <a:buFont typeface="Arial" charset="0"/>
              <a:buChar char="›"/>
              <a:defRPr sz="800" kern="1200">
                <a:solidFill>
                  <a:srgbClr val="697078"/>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r>
              <a:rPr lang="en-GB" sz="1400" b="1" dirty="0"/>
              <a:t>To be Interoperable:</a:t>
            </a:r>
            <a:endParaRPr lang="en-GB" sz="1400" dirty="0"/>
          </a:p>
          <a:p>
            <a:pPr>
              <a:defRPr/>
            </a:pPr>
            <a:r>
              <a:rPr lang="en-GB" sz="1400" dirty="0">
                <a:solidFill>
                  <a:srgbClr val="000090"/>
                </a:solidFill>
              </a:rPr>
              <a:t>I1. (meta)data use a formal, accessible, shared, and broadly applicable language for knowledge representation.</a:t>
            </a:r>
          </a:p>
          <a:p>
            <a:pPr>
              <a:defRPr/>
            </a:pPr>
            <a:r>
              <a:rPr lang="en-GB" sz="1400" dirty="0">
                <a:solidFill>
                  <a:schemeClr val="accent6"/>
                </a:solidFill>
              </a:rPr>
              <a:t>I2. (meta)data use vocabularies that follow FAIR principles</a:t>
            </a:r>
          </a:p>
          <a:p>
            <a:pPr>
              <a:defRPr/>
            </a:pPr>
            <a:r>
              <a:rPr lang="en-GB" sz="1400" dirty="0">
                <a:solidFill>
                  <a:schemeClr val="accent6"/>
                </a:solidFill>
              </a:rPr>
              <a:t>I3. (meta)data include qualified references to other (meta)data</a:t>
            </a:r>
          </a:p>
          <a:p>
            <a:pPr marL="0" indent="0">
              <a:buFont typeface="Arial" charset="0"/>
              <a:buNone/>
              <a:defRPr/>
            </a:pPr>
            <a:r>
              <a:rPr lang="en-GB" sz="1400" b="1" dirty="0"/>
              <a:t>To be Reusable:</a:t>
            </a:r>
            <a:endParaRPr lang="en-GB" sz="1400" dirty="0"/>
          </a:p>
          <a:p>
            <a:pPr>
              <a:defRPr/>
            </a:pPr>
            <a:r>
              <a:rPr lang="en-GB" sz="1400" dirty="0">
                <a:solidFill>
                  <a:schemeClr val="accent6"/>
                </a:solidFill>
              </a:rPr>
              <a:t>R1. meta(data) are richly described with a plurality of accurate and relevant attributes</a:t>
            </a:r>
          </a:p>
          <a:p>
            <a:pPr>
              <a:defRPr/>
            </a:pPr>
            <a:r>
              <a:rPr lang="en-GB" sz="1400" dirty="0">
                <a:solidFill>
                  <a:srgbClr val="000090"/>
                </a:solidFill>
              </a:rPr>
              <a:t>R1.1. (meta)data are released with a clear and accessible data usage license</a:t>
            </a:r>
          </a:p>
          <a:p>
            <a:pPr>
              <a:defRPr/>
            </a:pPr>
            <a:r>
              <a:rPr lang="en-GB" sz="1400" dirty="0">
                <a:solidFill>
                  <a:schemeClr val="accent6"/>
                </a:solidFill>
              </a:rPr>
              <a:t>R1.2. (meta)data are associated with detailed provenance</a:t>
            </a:r>
          </a:p>
          <a:p>
            <a:pPr>
              <a:defRPr/>
            </a:pPr>
            <a:r>
              <a:rPr lang="en-GB" sz="1400" dirty="0">
                <a:solidFill>
                  <a:srgbClr val="CA0045"/>
                </a:solidFill>
              </a:rPr>
              <a:t>R1.3. (meta)data meet domain-relevant community standards</a:t>
            </a:r>
          </a:p>
        </p:txBody>
      </p:sp>
      <p:sp>
        <p:nvSpPr>
          <p:cNvPr id="6" name="TextBox 5"/>
          <p:cNvSpPr txBox="1"/>
          <p:nvPr/>
        </p:nvSpPr>
        <p:spPr>
          <a:xfrm>
            <a:off x="5663263" y="5713195"/>
            <a:ext cx="2801593" cy="646331"/>
          </a:xfrm>
          <a:prstGeom prst="rect">
            <a:avLst/>
          </a:prstGeom>
          <a:noFill/>
        </p:spPr>
        <p:txBody>
          <a:bodyPr wrap="none" rtlCol="0">
            <a:spAutoFit/>
          </a:bodyPr>
          <a:lstStyle/>
          <a:p>
            <a:r>
              <a:rPr lang="en-GB" dirty="0">
                <a:solidFill>
                  <a:srgbClr val="CA0045"/>
                </a:solidFill>
              </a:rPr>
              <a:t>Red: scientific community</a:t>
            </a:r>
          </a:p>
          <a:p>
            <a:r>
              <a:rPr lang="en-GB" dirty="0">
                <a:solidFill>
                  <a:srgbClr val="000090"/>
                </a:solidFill>
              </a:rPr>
              <a:t>Blue: long-term archive </a:t>
            </a:r>
          </a:p>
        </p:txBody>
      </p:sp>
      <p:pic>
        <p:nvPicPr>
          <p:cNvPr id="7" name="Picture 6" descr="Screenshot 2019-05-15 at 11.55.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339" y="2368706"/>
            <a:ext cx="3660588" cy="2140823"/>
          </a:xfrm>
          <a:prstGeom prst="rect">
            <a:avLst/>
          </a:prstGeom>
        </p:spPr>
      </p:pic>
      <p:grpSp>
        <p:nvGrpSpPr>
          <p:cNvPr id="9" name="Group 8"/>
          <p:cNvGrpSpPr/>
          <p:nvPr/>
        </p:nvGrpSpPr>
        <p:grpSpPr>
          <a:xfrm>
            <a:off x="1819768" y="1938556"/>
            <a:ext cx="2506628" cy="2570973"/>
            <a:chOff x="1819768" y="1938556"/>
            <a:chExt cx="2506628" cy="2570973"/>
          </a:xfrm>
        </p:grpSpPr>
        <p:pic>
          <p:nvPicPr>
            <p:cNvPr id="4" name="Picture 3" descr="Screenshot 2019-05-15 at 11.52.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768" y="2307888"/>
              <a:ext cx="2308103" cy="2201641"/>
            </a:xfrm>
            <a:prstGeom prst="rect">
              <a:avLst/>
            </a:prstGeom>
          </p:spPr>
        </p:pic>
        <p:sp>
          <p:nvSpPr>
            <p:cNvPr id="8" name="TextBox 7"/>
            <p:cNvSpPr txBox="1"/>
            <p:nvPr/>
          </p:nvSpPr>
          <p:spPr>
            <a:xfrm>
              <a:off x="1819768" y="1938556"/>
              <a:ext cx="2506628" cy="369332"/>
            </a:xfrm>
            <a:prstGeom prst="rect">
              <a:avLst/>
            </a:prstGeom>
            <a:solidFill>
              <a:srgbClr val="FFFFFF"/>
            </a:solidFill>
          </p:spPr>
          <p:txBody>
            <a:bodyPr wrap="none" rtlCol="0">
              <a:spAutoFit/>
            </a:bodyPr>
            <a:lstStyle/>
            <a:p>
              <a:r>
                <a:rPr lang="en-GB" dirty="0"/>
                <a:t>Erik Schulte refers to it </a:t>
              </a:r>
            </a:p>
          </p:txBody>
        </p:sp>
      </p:grpSp>
      <p:sp>
        <p:nvSpPr>
          <p:cNvPr id="10" name="Title 1"/>
          <p:cNvSpPr txBox="1">
            <a:spLocks/>
          </p:cNvSpPr>
          <p:nvPr/>
        </p:nvSpPr>
        <p:spPr bwMode="auto">
          <a:xfrm>
            <a:off x="539751" y="4705162"/>
            <a:ext cx="8260603" cy="1292662"/>
          </a:xfrm>
          <a:prstGeom prst="rect">
            <a:avLst/>
          </a:prstGeom>
          <a:solidFill>
            <a:srgbClr val="FFFFFF"/>
          </a:solidFill>
          <a:ln>
            <a:solidFill>
              <a:srgbClr val="000000"/>
            </a:solidFill>
          </a:ln>
          <a:extLs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rtl="0" eaLnBrk="0" fontAlgn="base" hangingPunct="0">
              <a:spcBef>
                <a:spcPct val="0"/>
              </a:spcBef>
              <a:spcAft>
                <a:spcPct val="0"/>
              </a:spcAft>
              <a:defRPr sz="16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5pPr>
            <a:lvl6pPr marL="457200" algn="l" rtl="0" fontAlgn="base">
              <a:spcBef>
                <a:spcPct val="0"/>
              </a:spcBef>
              <a:spcAft>
                <a:spcPct val="0"/>
              </a:spcAft>
              <a:defRPr sz="1600">
                <a:solidFill>
                  <a:schemeClr val="tx1"/>
                </a:solidFill>
                <a:latin typeface="Arial" charset="0"/>
                <a:ea typeface="ＭＳ Ｐゴシック" charset="0"/>
                <a:cs typeface="ＭＳ Ｐゴシック" charset="0"/>
              </a:defRPr>
            </a:lvl6pPr>
            <a:lvl7pPr marL="914400" algn="l" rtl="0" fontAlgn="base">
              <a:spcBef>
                <a:spcPct val="0"/>
              </a:spcBef>
              <a:spcAft>
                <a:spcPct val="0"/>
              </a:spcAft>
              <a:defRPr sz="1600">
                <a:solidFill>
                  <a:schemeClr val="tx1"/>
                </a:solidFill>
                <a:latin typeface="Arial" charset="0"/>
                <a:ea typeface="ＭＳ Ｐゴシック" charset="0"/>
                <a:cs typeface="ＭＳ Ｐゴシック" charset="0"/>
              </a:defRPr>
            </a:lvl7pPr>
            <a:lvl8pPr marL="1371600" algn="l" rtl="0" fontAlgn="base">
              <a:spcBef>
                <a:spcPct val="0"/>
              </a:spcBef>
              <a:spcAft>
                <a:spcPct val="0"/>
              </a:spcAft>
              <a:defRPr sz="1600">
                <a:solidFill>
                  <a:schemeClr val="tx1"/>
                </a:solidFill>
                <a:latin typeface="Arial" charset="0"/>
                <a:ea typeface="ＭＳ Ｐゴシック" charset="0"/>
                <a:cs typeface="ＭＳ Ｐゴシック" charset="0"/>
              </a:defRPr>
            </a:lvl8pPr>
            <a:lvl9pPr marL="1828800" algn="l" rtl="0" fontAlgn="base">
              <a:spcBef>
                <a:spcPct val="0"/>
              </a:spcBef>
              <a:spcAft>
                <a:spcPct val="0"/>
              </a:spcAft>
              <a:defRPr sz="1600">
                <a:solidFill>
                  <a:schemeClr val="tx1"/>
                </a:solidFill>
                <a:latin typeface="Arial" charset="0"/>
                <a:ea typeface="ＭＳ Ｐゴシック" charset="0"/>
                <a:cs typeface="ＭＳ Ｐゴシック" charset="0"/>
              </a:defRPr>
            </a:lvl9pPr>
          </a:lstStyle>
          <a:p>
            <a:r>
              <a:rPr lang="en-GB" sz="2800" dirty="0">
                <a:latin typeface="Didot"/>
                <a:cs typeface="Didot"/>
              </a:rPr>
              <a:t>We have to ensure that science is not detached from technology and that scientists trust the services possible through </a:t>
            </a:r>
            <a:r>
              <a:rPr lang="en-GB" sz="2800" dirty="0" err="1">
                <a:latin typeface="Didot"/>
                <a:cs typeface="Didot"/>
              </a:rPr>
              <a:t>FAIRness</a:t>
            </a:r>
            <a:r>
              <a:rPr lang="en-GB" sz="2800" dirty="0">
                <a:latin typeface="Didot"/>
                <a:cs typeface="Didot"/>
              </a:rPr>
              <a:t>!</a:t>
            </a:r>
          </a:p>
        </p:txBody>
      </p:sp>
    </p:spTree>
    <p:extLst>
      <p:ext uri="{BB962C8B-B14F-4D97-AF65-F5344CB8AC3E}">
        <p14:creationId xmlns:p14="http://schemas.microsoft.com/office/powerpoint/2010/main" val="5277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F4F0006-CBC0-EF44-A6AF-E2A63ADD3542}" type="slidenum">
              <a:rPr lang="nb-NO" smtClean="0"/>
              <a:pPr>
                <a:defRPr/>
              </a:pPr>
              <a:t>21</a:t>
            </a:fld>
            <a:endParaRPr lang="nb-NO" dirty="0"/>
          </a:p>
        </p:txBody>
      </p:sp>
      <p:pic>
        <p:nvPicPr>
          <p:cNvPr id="5" name="Picture 4" descr="Skype_Picture_2019_05_15T14_45_58_808Z.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094" y="1914806"/>
            <a:ext cx="6902400" cy="4696850"/>
          </a:xfrm>
          <a:prstGeom prst="rect">
            <a:avLst/>
          </a:prstGeom>
        </p:spPr>
      </p:pic>
      <p:sp>
        <p:nvSpPr>
          <p:cNvPr id="6" name="Rectangle 5"/>
          <p:cNvSpPr/>
          <p:nvPr/>
        </p:nvSpPr>
        <p:spPr>
          <a:xfrm>
            <a:off x="699670" y="809496"/>
            <a:ext cx="7416824" cy="1015663"/>
          </a:xfrm>
          <a:prstGeom prst="rect">
            <a:avLst/>
          </a:prstGeom>
        </p:spPr>
        <p:txBody>
          <a:bodyPr wrap="square">
            <a:spAutoFit/>
          </a:bodyPr>
          <a:lstStyle/>
          <a:p>
            <a:pPr algn="ctr"/>
            <a:r>
              <a:rPr lang="en-US" sz="2800" i="1" dirty="0">
                <a:latin typeface="Didot"/>
                <a:cs typeface="Didot"/>
              </a:rPr>
              <a:t>‘The value of data lies in their use.’ </a:t>
            </a:r>
          </a:p>
          <a:p>
            <a:pPr algn="ctr"/>
            <a:r>
              <a:rPr lang="en-US" sz="1600" dirty="0">
                <a:latin typeface="Didot"/>
                <a:cs typeface="Didot"/>
              </a:rPr>
              <a:t>Bits of Power, Issues on Global Access to Scientific Data, US National Research Council 1997</a:t>
            </a:r>
          </a:p>
        </p:txBody>
      </p:sp>
      <p:sp>
        <p:nvSpPr>
          <p:cNvPr id="7" name="Rectangle 6"/>
          <p:cNvSpPr/>
          <p:nvPr/>
        </p:nvSpPr>
        <p:spPr>
          <a:xfrm>
            <a:off x="5421779" y="5319097"/>
            <a:ext cx="3182471" cy="523220"/>
          </a:xfrm>
          <a:prstGeom prst="rect">
            <a:avLst/>
          </a:prstGeom>
        </p:spPr>
        <p:txBody>
          <a:bodyPr wrap="square">
            <a:spAutoFit/>
          </a:bodyPr>
          <a:lstStyle/>
          <a:p>
            <a:pPr algn="ctr"/>
            <a:r>
              <a:rPr lang="en-US" sz="2800" i="1" dirty="0">
                <a:solidFill>
                  <a:schemeClr val="bg1"/>
                </a:solidFill>
                <a:latin typeface="Didot"/>
                <a:cs typeface="Didot"/>
              </a:rPr>
              <a:t>Thank you!</a:t>
            </a:r>
            <a:endParaRPr lang="en-US" dirty="0">
              <a:solidFill>
                <a:schemeClr val="bg1"/>
              </a:solidFill>
              <a:latin typeface="Didot"/>
              <a:cs typeface="Didot"/>
            </a:endParaRPr>
          </a:p>
        </p:txBody>
      </p:sp>
    </p:spTree>
    <p:extLst>
      <p:ext uri="{BB962C8B-B14F-4D97-AF65-F5344CB8AC3E}">
        <p14:creationId xmlns:p14="http://schemas.microsoft.com/office/powerpoint/2010/main" val="401589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400354" y="654920"/>
            <a:ext cx="8064500" cy="369332"/>
          </a:xfrm>
        </p:spPr>
        <p:txBody>
          <a:bodyPr/>
          <a:lstStyle/>
          <a:p>
            <a:pPr>
              <a:defRPr/>
            </a:pPr>
            <a:r>
              <a:rPr lang="en-GB" sz="2400" b="1" dirty="0"/>
              <a:t>The FAIR Guiding Principles</a:t>
            </a:r>
          </a:p>
        </p:txBody>
      </p:sp>
      <p:sp>
        <p:nvSpPr>
          <p:cNvPr id="3" name="Content Placeholder 2"/>
          <p:cNvSpPr>
            <a:spLocks noGrp="1"/>
          </p:cNvSpPr>
          <p:nvPr>
            <p:ph idx="1"/>
          </p:nvPr>
        </p:nvSpPr>
        <p:spPr>
          <a:xfrm>
            <a:off x="196103" y="1293355"/>
            <a:ext cx="4233598" cy="4279900"/>
          </a:xfrm>
          <a:solidFill>
            <a:srgbClr val="FFFFFF"/>
          </a:solidFill>
        </p:spPr>
        <p:txBody>
          <a:bodyPr/>
          <a:lstStyle/>
          <a:p>
            <a:pPr marL="0" indent="0">
              <a:buNone/>
              <a:defRPr/>
            </a:pPr>
            <a:r>
              <a:rPr lang="en-GB" sz="1400" b="1" dirty="0">
                <a:solidFill>
                  <a:srgbClr val="000000"/>
                </a:solidFill>
              </a:rPr>
              <a:t>To be Findable:</a:t>
            </a:r>
            <a:endParaRPr lang="en-GB" sz="1400" dirty="0">
              <a:solidFill>
                <a:srgbClr val="000000"/>
              </a:solidFill>
            </a:endParaRPr>
          </a:p>
          <a:p>
            <a:pPr>
              <a:defRPr/>
            </a:pPr>
            <a:r>
              <a:rPr lang="en-GB" sz="1400" dirty="0">
                <a:solidFill>
                  <a:srgbClr val="000000"/>
                </a:solidFill>
              </a:rPr>
              <a:t>F1. (meta)data are assigned a globally unique and persistent identifier</a:t>
            </a:r>
          </a:p>
          <a:p>
            <a:pPr>
              <a:defRPr/>
            </a:pPr>
            <a:r>
              <a:rPr lang="en-GB" sz="1400" dirty="0">
                <a:solidFill>
                  <a:srgbClr val="000000"/>
                </a:solidFill>
              </a:rPr>
              <a:t>F2. data are described with rich metadata (defined by R1 below)</a:t>
            </a:r>
          </a:p>
          <a:p>
            <a:pPr>
              <a:defRPr/>
            </a:pPr>
            <a:r>
              <a:rPr lang="en-GB" sz="1400" dirty="0">
                <a:solidFill>
                  <a:srgbClr val="000000"/>
                </a:solidFill>
              </a:rPr>
              <a:t>F3. metadata clearly and explicitly include the identifier of the data it describes</a:t>
            </a:r>
          </a:p>
          <a:p>
            <a:pPr>
              <a:defRPr/>
            </a:pPr>
            <a:r>
              <a:rPr lang="en-GB" sz="1400" dirty="0">
                <a:solidFill>
                  <a:srgbClr val="000000"/>
                </a:solidFill>
              </a:rPr>
              <a:t>F4. (meta)data are registered or indexed in a searchable resource</a:t>
            </a:r>
          </a:p>
          <a:p>
            <a:pPr marL="0" indent="0">
              <a:buNone/>
              <a:defRPr/>
            </a:pPr>
            <a:r>
              <a:rPr lang="en-GB" sz="1400" b="1" dirty="0">
                <a:solidFill>
                  <a:srgbClr val="000000"/>
                </a:solidFill>
              </a:rPr>
              <a:t>To be Accessible:</a:t>
            </a:r>
            <a:endParaRPr lang="en-GB" sz="1400" dirty="0">
              <a:solidFill>
                <a:srgbClr val="000000"/>
              </a:solidFill>
            </a:endParaRPr>
          </a:p>
          <a:p>
            <a:pPr>
              <a:defRPr/>
            </a:pPr>
            <a:r>
              <a:rPr lang="en-GB" sz="1400" dirty="0">
                <a:solidFill>
                  <a:srgbClr val="000000"/>
                </a:solidFill>
              </a:rPr>
              <a:t>A1. (meta)data are retrievable by their identifier using a standardized communications protocol</a:t>
            </a:r>
          </a:p>
          <a:p>
            <a:pPr>
              <a:defRPr/>
            </a:pPr>
            <a:r>
              <a:rPr lang="en-GB" sz="1400" dirty="0">
                <a:solidFill>
                  <a:srgbClr val="000000"/>
                </a:solidFill>
              </a:rPr>
              <a:t>A1.1 the protocol is open, free, and universally implementable</a:t>
            </a:r>
          </a:p>
          <a:p>
            <a:pPr>
              <a:defRPr/>
            </a:pPr>
            <a:r>
              <a:rPr lang="en-GB" sz="1400" dirty="0">
                <a:solidFill>
                  <a:srgbClr val="000000"/>
                </a:solidFill>
              </a:rPr>
              <a:t>A1.2 the protocol allows for an authentication and authorization procedure, where necessary</a:t>
            </a:r>
          </a:p>
          <a:p>
            <a:pPr>
              <a:defRPr/>
            </a:pPr>
            <a:r>
              <a:rPr lang="en-GB" sz="1400" dirty="0">
                <a:solidFill>
                  <a:srgbClr val="000000"/>
                </a:solidFill>
              </a:rPr>
              <a:t>A2. metadata are accessible, even when the data are no longer available</a:t>
            </a:r>
          </a:p>
          <a:p>
            <a:pPr marL="0" indent="0">
              <a:buFont typeface="Arial" charset="0"/>
              <a:buNone/>
              <a:defRPr/>
            </a:pPr>
            <a:endParaRPr lang="en-GB" sz="1400" dirty="0">
              <a:solidFill>
                <a:srgbClr val="000000"/>
              </a:solidFill>
            </a:endParaRPr>
          </a:p>
        </p:txBody>
      </p:sp>
      <p:sp>
        <p:nvSpPr>
          <p:cNvPr id="77827"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1C7476-AF56-914C-9648-89C55CE7156E}" type="slidenum">
              <a:rPr lang="nb-NO" sz="800">
                <a:solidFill>
                  <a:srgbClr val="697078"/>
                </a:solidFill>
              </a:rPr>
              <a:pPr eaLnBrk="1" hangingPunct="1"/>
              <a:t>3</a:t>
            </a:fld>
            <a:endParaRPr lang="nb-NO" sz="800">
              <a:solidFill>
                <a:srgbClr val="697078"/>
              </a:solidFill>
            </a:endParaRPr>
          </a:p>
        </p:txBody>
      </p:sp>
      <p:sp>
        <p:nvSpPr>
          <p:cNvPr id="5" name="Content Placeholder 2"/>
          <p:cNvSpPr txBox="1">
            <a:spLocks/>
          </p:cNvSpPr>
          <p:nvPr/>
        </p:nvSpPr>
        <p:spPr bwMode="auto">
          <a:xfrm>
            <a:off x="4534341" y="1308753"/>
            <a:ext cx="4364179" cy="427990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Clr>
                <a:srgbClr val="828990"/>
              </a:buClr>
              <a:buFont typeface="Arial" charset="0"/>
              <a:buChar char="›"/>
              <a:defRPr sz="1600" kern="1200">
                <a:solidFill>
                  <a:srgbClr val="4E5761"/>
                </a:solidFill>
                <a:latin typeface="+mn-lt"/>
                <a:ea typeface="ＭＳ Ｐゴシック" charset="0"/>
                <a:cs typeface="ＭＳ Ｐゴシック" charset="0"/>
              </a:defRPr>
            </a:lvl1pPr>
            <a:lvl2pPr marL="355600" indent="-174625" algn="l" rtl="0" eaLnBrk="0" fontAlgn="base" hangingPunct="0">
              <a:spcBef>
                <a:spcPct val="20000"/>
              </a:spcBef>
              <a:spcAft>
                <a:spcPct val="0"/>
              </a:spcAft>
              <a:buFont typeface="Arial" charset="0"/>
              <a:buChar char="•"/>
              <a:defRPr sz="1400" kern="1200">
                <a:solidFill>
                  <a:srgbClr val="4E5761"/>
                </a:solidFill>
                <a:latin typeface="+mn-lt"/>
                <a:ea typeface="ＭＳ Ｐゴシック" charset="0"/>
                <a:cs typeface="+mn-cs"/>
              </a:defRPr>
            </a:lvl2pPr>
            <a:lvl3pPr marL="355600" indent="-176213" algn="l" rtl="0" eaLnBrk="0" fontAlgn="base" hangingPunct="0">
              <a:spcBef>
                <a:spcPct val="20000"/>
              </a:spcBef>
              <a:spcAft>
                <a:spcPct val="0"/>
              </a:spcAft>
              <a:buFont typeface="Arial" charset="0"/>
              <a:buChar char="›"/>
              <a:defRPr sz="1200" kern="1200">
                <a:solidFill>
                  <a:srgbClr val="697078"/>
                </a:solidFill>
                <a:latin typeface="+mn-lt"/>
                <a:ea typeface="ＭＳ Ｐゴシック" charset="0"/>
                <a:cs typeface="+mn-cs"/>
              </a:defRPr>
            </a:lvl3pPr>
            <a:lvl4pPr marL="355600" indent="-176213" algn="l" rtl="0" eaLnBrk="0" fontAlgn="base" hangingPunct="0">
              <a:spcBef>
                <a:spcPct val="20000"/>
              </a:spcBef>
              <a:spcAft>
                <a:spcPct val="0"/>
              </a:spcAft>
              <a:buFont typeface="Arial" charset="0"/>
              <a:buChar char="•"/>
              <a:defRPr sz="1000" kern="1200">
                <a:solidFill>
                  <a:srgbClr val="697078"/>
                </a:solidFill>
                <a:latin typeface="+mn-lt"/>
                <a:ea typeface="ＭＳ Ｐゴシック" charset="0"/>
                <a:cs typeface="+mn-cs"/>
              </a:defRPr>
            </a:lvl4pPr>
            <a:lvl5pPr marL="355600" indent="-176213" algn="l" rtl="0" eaLnBrk="0" fontAlgn="base" hangingPunct="0">
              <a:spcBef>
                <a:spcPct val="20000"/>
              </a:spcBef>
              <a:spcAft>
                <a:spcPct val="0"/>
              </a:spcAft>
              <a:buFont typeface="Arial" charset="0"/>
              <a:buChar char="›"/>
              <a:defRPr sz="800" kern="1200">
                <a:solidFill>
                  <a:srgbClr val="697078"/>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r>
              <a:rPr lang="en-GB" sz="1400" b="1" dirty="0">
                <a:solidFill>
                  <a:schemeClr val="tx1"/>
                </a:solidFill>
              </a:rPr>
              <a:t>To be Interoperable:</a:t>
            </a:r>
            <a:endParaRPr lang="en-GB" sz="1400" dirty="0">
              <a:solidFill>
                <a:schemeClr val="tx1"/>
              </a:solidFill>
            </a:endParaRPr>
          </a:p>
          <a:p>
            <a:pPr>
              <a:defRPr/>
            </a:pPr>
            <a:r>
              <a:rPr lang="en-GB" sz="1400" dirty="0">
                <a:solidFill>
                  <a:schemeClr val="tx1"/>
                </a:solidFill>
              </a:rPr>
              <a:t>I1. (meta)data use a formal, accessible, shared, and broadly applicable language for knowledge representation.</a:t>
            </a:r>
          </a:p>
          <a:p>
            <a:pPr>
              <a:defRPr/>
            </a:pPr>
            <a:r>
              <a:rPr lang="en-GB" sz="1400" dirty="0">
                <a:solidFill>
                  <a:schemeClr val="tx1"/>
                </a:solidFill>
              </a:rPr>
              <a:t>I2. (meta)data use vocabularies that follow FAIR principles</a:t>
            </a:r>
          </a:p>
          <a:p>
            <a:pPr>
              <a:defRPr/>
            </a:pPr>
            <a:r>
              <a:rPr lang="en-GB" sz="1400" dirty="0">
                <a:solidFill>
                  <a:schemeClr val="tx1"/>
                </a:solidFill>
              </a:rPr>
              <a:t>I3. (meta)data include qualified references to other (meta)data</a:t>
            </a:r>
          </a:p>
          <a:p>
            <a:pPr marL="0" indent="0">
              <a:buFont typeface="Arial" charset="0"/>
              <a:buNone/>
              <a:defRPr/>
            </a:pPr>
            <a:r>
              <a:rPr lang="en-GB" sz="1400" b="1" dirty="0">
                <a:solidFill>
                  <a:schemeClr val="tx1"/>
                </a:solidFill>
              </a:rPr>
              <a:t>To be Reusable:</a:t>
            </a:r>
            <a:endParaRPr lang="en-GB" sz="1400" dirty="0">
              <a:solidFill>
                <a:schemeClr val="tx1"/>
              </a:solidFill>
            </a:endParaRPr>
          </a:p>
          <a:p>
            <a:pPr>
              <a:defRPr/>
            </a:pPr>
            <a:r>
              <a:rPr lang="en-GB" sz="1400" dirty="0">
                <a:solidFill>
                  <a:schemeClr val="tx1"/>
                </a:solidFill>
              </a:rPr>
              <a:t>R1. meta(data) are richly described with a plurality of accurate and relevant attributes</a:t>
            </a:r>
          </a:p>
          <a:p>
            <a:pPr>
              <a:defRPr/>
            </a:pPr>
            <a:r>
              <a:rPr lang="en-GB" sz="1400" dirty="0">
                <a:solidFill>
                  <a:schemeClr val="tx1"/>
                </a:solidFill>
              </a:rPr>
              <a:t>R1.1. (meta)data are released with a clear and accessible data usage license</a:t>
            </a:r>
          </a:p>
          <a:p>
            <a:pPr>
              <a:defRPr/>
            </a:pPr>
            <a:r>
              <a:rPr lang="en-GB" sz="1400" dirty="0">
                <a:solidFill>
                  <a:schemeClr val="tx1"/>
                </a:solidFill>
              </a:rPr>
              <a:t>R1.2. (meta)data are associated with detailed provenance</a:t>
            </a:r>
          </a:p>
          <a:p>
            <a:pPr>
              <a:defRPr/>
            </a:pPr>
            <a:r>
              <a:rPr lang="en-GB" sz="1400" dirty="0">
                <a:solidFill>
                  <a:schemeClr val="tx1"/>
                </a:solidFill>
              </a:rPr>
              <a:t>R1.3. (meta)data meet domain-relevant community standards</a:t>
            </a:r>
          </a:p>
        </p:txBody>
      </p:sp>
    </p:spTree>
    <p:extLst>
      <p:ext uri="{BB962C8B-B14F-4D97-AF65-F5344CB8AC3E}">
        <p14:creationId xmlns:p14="http://schemas.microsoft.com/office/powerpoint/2010/main" val="2708434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6" descr="Screen shot 2013-01-21 at 11.43.09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73237"/>
            <a:ext cx="5829300" cy="50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Screen shot 2013-01-21 at 9.33.24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276476"/>
            <a:ext cx="7493000" cy="424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Screen shot 2013-01-21 at 4.05.3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0177" y="2205038"/>
            <a:ext cx="1979613"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Screen shot 2013-01-21 at 9.32.10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552" y="1700213"/>
            <a:ext cx="6303963" cy="457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Screen shot 2013-01-21 at 9.31.23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205039"/>
            <a:ext cx="5441950" cy="440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Screen shot 2013-01-21 at 9.31.02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00225" y="1052513"/>
            <a:ext cx="7092950" cy="467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Screen shot 2013-01-21 at 9.30.42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19702" y="188914"/>
            <a:ext cx="3744913" cy="649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Screen shot 2013-01-21 at 9.29.03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950" y="3008314"/>
            <a:ext cx="7278688" cy="337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Screen shot 2013-01-22 at 11.58.07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95527" y="2924176"/>
            <a:ext cx="6848475" cy="371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Screen shot 2013-01-22 at 11.58.56 A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40652" y="3284539"/>
            <a:ext cx="1198563" cy="39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7" name="Group 16"/>
          <p:cNvGrpSpPr>
            <a:grpSpLocks/>
          </p:cNvGrpSpPr>
          <p:nvPr/>
        </p:nvGrpSpPr>
        <p:grpSpPr bwMode="auto">
          <a:xfrm>
            <a:off x="131765" y="604839"/>
            <a:ext cx="8207375" cy="6284912"/>
            <a:chOff x="131133" y="604959"/>
            <a:chExt cx="8208268" cy="6284159"/>
          </a:xfrm>
        </p:grpSpPr>
        <p:pic>
          <p:nvPicPr>
            <p:cNvPr id="36878" name="Picture 14" descr="Screen Shot 2017-02-13 at 14.44.44.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31133" y="604959"/>
              <a:ext cx="8208268" cy="6284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9" name="Picture 5" descr="Screen Shot 2017-02-17 at 07.20.39.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800225" y="4367140"/>
              <a:ext cx="1730898" cy="580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0" name="Picture 6" descr="Screen Shot 2017-02-17 at 07.20.45.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800225" y="5009118"/>
              <a:ext cx="3851920" cy="967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Content Placeholder 1"/>
          <p:cNvSpPr>
            <a:spLocks noGrp="1"/>
          </p:cNvSpPr>
          <p:nvPr>
            <p:ph idx="1"/>
          </p:nvPr>
        </p:nvSpPr>
        <p:spPr/>
        <p:txBody>
          <a:bodyPr/>
          <a:lstStyle/>
          <a:p>
            <a:endParaRPr lang="en-GB"/>
          </a:p>
        </p:txBody>
      </p:sp>
    </p:spTree>
    <p:extLst>
      <p:ext uri="{BB962C8B-B14F-4D97-AF65-F5344CB8AC3E}">
        <p14:creationId xmlns:p14="http://schemas.microsoft.com/office/powerpoint/2010/main" val="16458149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Object 2"/>
          <p:cNvGraphicFramePr>
            <a:graphicFrameLocks noChangeAspect="1"/>
          </p:cNvGraphicFramePr>
          <p:nvPr>
            <p:extLst>
              <p:ext uri="{D42A27DB-BD31-4B8C-83A1-F6EECF244321}">
                <p14:modId xmlns:p14="http://schemas.microsoft.com/office/powerpoint/2010/main" val="2246688180"/>
              </p:ext>
            </p:extLst>
          </p:nvPr>
        </p:nvGraphicFramePr>
        <p:xfrm>
          <a:off x="763588" y="3744914"/>
          <a:ext cx="3060700" cy="1485900"/>
        </p:xfrm>
        <a:graphic>
          <a:graphicData uri="http://schemas.openxmlformats.org/presentationml/2006/ole">
            <mc:AlternateContent xmlns:mc="http://schemas.openxmlformats.org/markup-compatibility/2006">
              <mc:Choice xmlns:v="urn:schemas-microsoft-com:vml" Requires="v">
                <p:oleObj spid="_x0000_s115765" name="Chart" r:id="rId4" imgW="3060700" imgH="1485900" progId="MSGraph.Chart.8">
                  <p:embed followColorScheme="full"/>
                </p:oleObj>
              </mc:Choice>
              <mc:Fallback>
                <p:oleObj name="Chart" r:id="rId4" imgW="3060700" imgH="1485900" progId="MSGraph.Chart.8">
                  <p:embed followColorScheme="full"/>
                  <p:pic>
                    <p:nvPicPr>
                      <p:cNvPr id="0" name=""/>
                      <p:cNvPicPr>
                        <a:picLocks noChangeAspect="1" noChangeArrowheads="1"/>
                      </p:cNvPicPr>
                      <p:nvPr/>
                    </p:nvPicPr>
                    <p:blipFill>
                      <a:blip r:embed="rId5"/>
                      <a:srcRect/>
                      <a:stretch>
                        <a:fillRect/>
                      </a:stretch>
                    </p:blipFill>
                    <p:spPr bwMode="auto">
                      <a:xfrm>
                        <a:off x="763588" y="3744914"/>
                        <a:ext cx="3060700" cy="148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6626" name="Object 3"/>
          <p:cNvGraphicFramePr>
            <a:graphicFrameLocks noChangeAspect="1"/>
          </p:cNvGraphicFramePr>
          <p:nvPr>
            <p:extLst>
              <p:ext uri="{D42A27DB-BD31-4B8C-83A1-F6EECF244321}">
                <p14:modId xmlns:p14="http://schemas.microsoft.com/office/powerpoint/2010/main" val="1397110320"/>
              </p:ext>
            </p:extLst>
          </p:nvPr>
        </p:nvGraphicFramePr>
        <p:xfrm>
          <a:off x="-180975" y="1773238"/>
          <a:ext cx="7569200" cy="4883151"/>
        </p:xfrm>
        <a:graphic>
          <a:graphicData uri="http://schemas.openxmlformats.org/presentationml/2006/ole">
            <mc:AlternateContent xmlns:mc="http://schemas.openxmlformats.org/markup-compatibility/2006">
              <mc:Choice xmlns:v="urn:schemas-microsoft-com:vml" Requires="v">
                <p:oleObj spid="_x0000_s115766" name="Chart" r:id="rId6" imgW="6591300" imgH="4826000" progId="MSGraph.Chart.8">
                  <p:embed followColorScheme="full"/>
                </p:oleObj>
              </mc:Choice>
              <mc:Fallback>
                <p:oleObj name="Chart" r:id="rId6" imgW="6591300" imgH="4826000" progId="MSGraph.Chart.8">
                  <p:embed followColorScheme="full"/>
                  <p:pic>
                    <p:nvPicPr>
                      <p:cNvPr id="0" name=""/>
                      <p:cNvPicPr>
                        <a:picLocks noChangeAspect="1" noChangeArrowheads="1"/>
                      </p:cNvPicPr>
                      <p:nvPr/>
                    </p:nvPicPr>
                    <p:blipFill>
                      <a:blip r:embed="rId7"/>
                      <a:srcRect/>
                      <a:stretch>
                        <a:fillRect/>
                      </a:stretch>
                    </p:blipFill>
                    <p:spPr bwMode="auto">
                      <a:xfrm>
                        <a:off x="-180975" y="1773238"/>
                        <a:ext cx="7569200" cy="4883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9699" name="Rectangle 5"/>
          <p:cNvSpPr>
            <a:spLocks noChangeArrowheads="1"/>
          </p:cNvSpPr>
          <p:nvPr/>
        </p:nvSpPr>
        <p:spPr bwMode="auto">
          <a:xfrm>
            <a:off x="539752" y="1341439"/>
            <a:ext cx="77313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fontAlgn="auto" hangingPunct="0">
              <a:spcBef>
                <a:spcPts val="0"/>
              </a:spcBef>
              <a:spcAft>
                <a:spcPts val="0"/>
              </a:spcAft>
              <a:defRPr/>
            </a:pPr>
            <a:r>
              <a:rPr lang="de-DE" sz="2400" b="1" dirty="0">
                <a:solidFill>
                  <a:srgbClr val="000000"/>
                </a:solidFill>
                <a:latin typeface="Arial"/>
                <a:cs typeface="Arial"/>
              </a:rPr>
              <a:t>Global </a:t>
            </a:r>
            <a:r>
              <a:rPr lang="de-DE" sz="2400" b="1" dirty="0" err="1">
                <a:solidFill>
                  <a:srgbClr val="000000"/>
                </a:solidFill>
                <a:latin typeface="Arial"/>
                <a:cs typeface="Arial"/>
              </a:rPr>
              <a:t>increase</a:t>
            </a:r>
            <a:r>
              <a:rPr lang="de-DE" sz="2400" b="1" dirty="0">
                <a:solidFill>
                  <a:srgbClr val="000000"/>
                </a:solidFill>
                <a:latin typeface="Arial"/>
                <a:cs typeface="Arial"/>
              </a:rPr>
              <a:t> in </a:t>
            </a:r>
            <a:r>
              <a:rPr lang="de-DE" sz="2400" b="1" dirty="0" err="1">
                <a:solidFill>
                  <a:srgbClr val="000000"/>
                </a:solidFill>
                <a:latin typeface="Arial"/>
                <a:cs typeface="Arial"/>
              </a:rPr>
              <a:t>publications</a:t>
            </a:r>
            <a:r>
              <a:rPr lang="de-DE" sz="2400" b="1" dirty="0">
                <a:solidFill>
                  <a:srgbClr val="000000"/>
                </a:solidFill>
                <a:latin typeface="Arial"/>
                <a:cs typeface="Arial"/>
              </a:rPr>
              <a:t> in </a:t>
            </a:r>
            <a:r>
              <a:rPr lang="de-DE" sz="2400" b="1" dirty="0" err="1">
                <a:solidFill>
                  <a:srgbClr val="000000"/>
                </a:solidFill>
                <a:latin typeface="Arial"/>
                <a:cs typeface="Arial"/>
              </a:rPr>
              <a:t>empirical</a:t>
            </a:r>
            <a:r>
              <a:rPr lang="de-DE" sz="2400" b="1" dirty="0">
                <a:solidFill>
                  <a:srgbClr val="000000"/>
                </a:solidFill>
                <a:latin typeface="Arial"/>
                <a:cs typeface="Arial"/>
              </a:rPr>
              <a:t> </a:t>
            </a:r>
            <a:r>
              <a:rPr lang="de-DE" sz="2400" b="1" dirty="0" err="1">
                <a:solidFill>
                  <a:srgbClr val="000000"/>
                </a:solidFill>
                <a:latin typeface="Arial"/>
                <a:cs typeface="Arial"/>
              </a:rPr>
              <a:t>sciences</a:t>
            </a:r>
            <a:endParaRPr lang="de-DE" sz="2400" b="1" u="sng" dirty="0">
              <a:solidFill>
                <a:prstClr val="black"/>
              </a:solidFill>
              <a:latin typeface="Arial"/>
              <a:cs typeface="Arial"/>
            </a:endParaRPr>
          </a:p>
        </p:txBody>
      </p:sp>
      <p:grpSp>
        <p:nvGrpSpPr>
          <p:cNvPr id="5" name="Group 4"/>
          <p:cNvGrpSpPr>
            <a:grpSpLocks/>
          </p:cNvGrpSpPr>
          <p:nvPr/>
        </p:nvGrpSpPr>
        <p:grpSpPr bwMode="auto">
          <a:xfrm>
            <a:off x="5219702" y="1773239"/>
            <a:ext cx="3673475" cy="2070100"/>
            <a:chOff x="5220072" y="1772816"/>
            <a:chExt cx="3672409" cy="2070434"/>
          </a:xfrm>
        </p:grpSpPr>
        <p:pic>
          <p:nvPicPr>
            <p:cNvPr id="26629" name="Picture 1" descr="Screen Shot 2017-05-08 at 11.57.3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20072" y="1772816"/>
              <a:ext cx="2880320" cy="2070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0" name="Picture 3" descr="Screen Shot 2017-05-08 at 11.58.15.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39547" y="2636912"/>
              <a:ext cx="3652934" cy="718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99794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Box 1"/>
          <p:cNvSpPr txBox="1">
            <a:spLocks noChangeArrowheads="1"/>
          </p:cNvSpPr>
          <p:nvPr/>
        </p:nvSpPr>
        <p:spPr bwMode="auto">
          <a:xfrm>
            <a:off x="3505200" y="2957513"/>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a:solidFill>
                <a:prstClr val="black"/>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185863"/>
            <a:ext cx="4960938" cy="4832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123825"/>
            <a:ext cx="5380038"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4" name="Rectangle 2"/>
          <p:cNvSpPr txBox="1">
            <a:spLocks noChangeArrowheads="1"/>
          </p:cNvSpPr>
          <p:nvPr/>
        </p:nvSpPr>
        <p:spPr bwMode="auto">
          <a:xfrm>
            <a:off x="539750" y="1141413"/>
            <a:ext cx="80645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nb-NO" sz="2600" dirty="0">
                <a:solidFill>
                  <a:prstClr val="black"/>
                </a:solidFill>
                <a:latin typeface="Didot" charset="0"/>
                <a:cs typeface="Didot" charset="0"/>
              </a:rPr>
              <a:t>DIKW </a:t>
            </a:r>
            <a:endParaRPr lang="en-US" sz="2600" dirty="0">
              <a:solidFill>
                <a:prstClr val="black"/>
              </a:solidFill>
              <a:latin typeface="Didot" charset="0"/>
              <a:cs typeface="Didot" charset="0"/>
            </a:endParaRPr>
          </a:p>
        </p:txBody>
      </p:sp>
      <p:sp>
        <p:nvSpPr>
          <p:cNvPr id="2" name="Rectangle 1"/>
          <p:cNvSpPr/>
          <p:nvPr/>
        </p:nvSpPr>
        <p:spPr>
          <a:xfrm>
            <a:off x="4764090" y="4406762"/>
            <a:ext cx="4251324" cy="1138773"/>
          </a:xfrm>
          <a:prstGeom prst="rect">
            <a:avLst/>
          </a:prstGeom>
          <a:ln>
            <a:solidFill>
              <a:schemeClr val="tx1"/>
            </a:solidFill>
          </a:ln>
        </p:spPr>
        <p:txBody>
          <a:bodyPr wrap="square">
            <a:spAutoFit/>
          </a:bodyPr>
          <a:lstStyle/>
          <a:p>
            <a:r>
              <a:rPr lang="en-US" sz="1700" i="1" dirty="0"/>
              <a:t>‘Good data management is not a goal in itself, but rather is the key conduit leading to knowledge discovery and innovation’ Wilkinson et al., Sci. Data, 2016</a:t>
            </a:r>
          </a:p>
        </p:txBody>
      </p:sp>
    </p:spTree>
    <p:extLst>
      <p:ext uri="{BB962C8B-B14F-4D97-AF65-F5344CB8AC3E}">
        <p14:creationId xmlns:p14="http://schemas.microsoft.com/office/powerpoint/2010/main" val="245416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A5F6EF-4349-8847-A82F-4110C1019C70}" type="slidenum">
              <a:rPr lang="nb-NO" sz="800">
                <a:solidFill>
                  <a:srgbClr val="697078"/>
                </a:solidFill>
              </a:rPr>
              <a:pPr eaLnBrk="1" hangingPunct="1"/>
              <a:t>7</a:t>
            </a:fld>
            <a:endParaRPr lang="nb-NO" sz="800">
              <a:solidFill>
                <a:srgbClr val="697078"/>
              </a:solidFill>
            </a:endParaRPr>
          </a:p>
        </p:txBody>
      </p:sp>
      <p:pic>
        <p:nvPicPr>
          <p:cNvPr id="88066" name="Picture 4" descr="Screen Shot 2017-08-22 at 06.18.4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147175" cy="666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t="15" b="70984"/>
          <a:stretch>
            <a:fillRect/>
          </a:stretch>
        </p:blipFill>
        <p:spPr bwMode="auto">
          <a:xfrm>
            <a:off x="376237" y="1139826"/>
            <a:ext cx="3841750" cy="5219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29053" b="39745"/>
          <a:stretch>
            <a:fillRect/>
          </a:stretch>
        </p:blipFill>
        <p:spPr bwMode="auto">
          <a:xfrm>
            <a:off x="4764089" y="742951"/>
            <a:ext cx="3840163" cy="5616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4" descr="Screenshot 2019-05-08 at 09.08.4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 y="1693865"/>
            <a:ext cx="9144000" cy="497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Screenshot 2019-05-16 at 07.36.0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9225" y="3809089"/>
            <a:ext cx="3810000" cy="2550000"/>
          </a:xfrm>
          <a:prstGeom prst="rect">
            <a:avLst/>
          </a:prstGeom>
        </p:spPr>
      </p:pic>
    </p:spTree>
    <p:extLst>
      <p:ext uri="{BB962C8B-B14F-4D97-AF65-F5344CB8AC3E}">
        <p14:creationId xmlns:p14="http://schemas.microsoft.com/office/powerpoint/2010/main" val="60750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23 at 12.41.3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277" y="1860550"/>
            <a:ext cx="5521325" cy="4324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2" name="Rectangle 3"/>
          <p:cNvSpPr>
            <a:spLocks noGrp="1" noChangeArrowheads="1"/>
          </p:cNvSpPr>
          <p:nvPr>
            <p:ph type="body" idx="1"/>
          </p:nvPr>
        </p:nvSpPr>
        <p:spPr/>
        <p:txBody>
          <a:bodyPr>
            <a:normAutofit/>
          </a:bodyPr>
          <a:lstStyle/>
          <a:p>
            <a:pPr marL="0" indent="0" eaLnBrk="1" hangingPunct="1">
              <a:lnSpc>
                <a:spcPct val="90000"/>
              </a:lnSpc>
              <a:buFont typeface="Arial" charset="0"/>
              <a:buNone/>
              <a:defRPr/>
            </a:pPr>
            <a:endParaRPr lang="nb-NO" sz="2200" dirty="0">
              <a:latin typeface="Didot"/>
              <a:cs typeface="Didot"/>
            </a:endParaRPr>
          </a:p>
          <a:p>
            <a:pPr eaLnBrk="1" hangingPunct="1">
              <a:lnSpc>
                <a:spcPct val="90000"/>
              </a:lnSpc>
              <a:defRPr/>
            </a:pPr>
            <a:endParaRPr lang="nb-NO" sz="2200" dirty="0">
              <a:latin typeface="Didot"/>
              <a:cs typeface="Didot"/>
            </a:endParaRPr>
          </a:p>
          <a:p>
            <a:pPr eaLnBrk="1" hangingPunct="1">
              <a:lnSpc>
                <a:spcPct val="90000"/>
              </a:lnSpc>
              <a:defRPr/>
            </a:pPr>
            <a:endParaRPr lang="nb-NO" sz="2200" dirty="0">
              <a:latin typeface="Didot"/>
              <a:cs typeface="Didot"/>
            </a:endParaRPr>
          </a:p>
          <a:p>
            <a:pPr eaLnBrk="1" hangingPunct="1">
              <a:lnSpc>
                <a:spcPct val="90000"/>
              </a:lnSpc>
              <a:defRPr/>
            </a:pPr>
            <a:endParaRPr lang="nb-NO" sz="2200" dirty="0">
              <a:latin typeface="Didot"/>
              <a:cs typeface="Didot"/>
            </a:endParaRPr>
          </a:p>
          <a:p>
            <a:pPr eaLnBrk="1" hangingPunct="1">
              <a:lnSpc>
                <a:spcPct val="90000"/>
              </a:lnSpc>
              <a:defRPr/>
            </a:pPr>
            <a:endParaRPr lang="nb-NO" sz="2200" dirty="0">
              <a:latin typeface="Didot"/>
              <a:cs typeface="Didot"/>
            </a:endParaRPr>
          </a:p>
          <a:p>
            <a:pPr eaLnBrk="1" hangingPunct="1">
              <a:lnSpc>
                <a:spcPct val="90000"/>
              </a:lnSpc>
              <a:defRPr/>
            </a:pPr>
            <a:endParaRPr lang="en-US" sz="2200" dirty="0">
              <a:latin typeface="Didot"/>
              <a:cs typeface="Didot"/>
            </a:endParaRPr>
          </a:p>
        </p:txBody>
      </p:sp>
      <p:pic>
        <p:nvPicPr>
          <p:cNvPr id="2" name="Picture 1" descr="Screen Shot 2017-10-23 at 12.39.0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814514"/>
            <a:ext cx="5302250" cy="4476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Screen Shot 2017-10-23 at 12.39.2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1052" y="1852614"/>
            <a:ext cx="6310313" cy="474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2" name="Rectangle 2"/>
          <p:cNvSpPr txBox="1">
            <a:spLocks noChangeArrowheads="1"/>
          </p:cNvSpPr>
          <p:nvPr/>
        </p:nvSpPr>
        <p:spPr bwMode="auto">
          <a:xfrm>
            <a:off x="395288" y="474485"/>
            <a:ext cx="83453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nb-NO" sz="2600" dirty="0">
              <a:solidFill>
                <a:prstClr val="black"/>
              </a:solidFill>
              <a:latin typeface="Didot" charset="0"/>
              <a:cs typeface="Didot" charset="0"/>
            </a:endParaRPr>
          </a:p>
          <a:p>
            <a:pPr algn="ctr" eaLnBrk="1" hangingPunct="1"/>
            <a:r>
              <a:rPr lang="nb-NO" sz="2600" b="1" dirty="0">
                <a:solidFill>
                  <a:prstClr val="black"/>
                </a:solidFill>
                <a:latin typeface="Didot" charset="0"/>
                <a:cs typeface="Didot" charset="0"/>
              </a:rPr>
              <a:t>Data management is </a:t>
            </a:r>
            <a:r>
              <a:rPr lang="nb-NO" sz="2600" b="1" dirty="0" err="1">
                <a:solidFill>
                  <a:prstClr val="black"/>
                </a:solidFill>
                <a:latin typeface="Didot" charset="0"/>
                <a:cs typeface="Didot" charset="0"/>
              </a:rPr>
              <a:t>mandatory</a:t>
            </a:r>
            <a:r>
              <a:rPr lang="nb-NO" sz="2600" b="1" dirty="0">
                <a:solidFill>
                  <a:prstClr val="black"/>
                </a:solidFill>
                <a:latin typeface="Didot" charset="0"/>
                <a:cs typeface="Didot" charset="0"/>
              </a:rPr>
              <a:t> for all EU and (most) </a:t>
            </a:r>
            <a:r>
              <a:rPr lang="nb-NO" sz="2600" b="1" dirty="0" err="1">
                <a:solidFill>
                  <a:prstClr val="black"/>
                </a:solidFill>
                <a:latin typeface="Didot" charset="0"/>
                <a:cs typeface="Didot" charset="0"/>
              </a:rPr>
              <a:t>national</a:t>
            </a:r>
            <a:r>
              <a:rPr lang="nb-NO" sz="2600" b="1" dirty="0">
                <a:solidFill>
                  <a:prstClr val="black"/>
                </a:solidFill>
                <a:latin typeface="Didot" charset="0"/>
                <a:cs typeface="Didot" charset="0"/>
              </a:rPr>
              <a:t> </a:t>
            </a:r>
            <a:r>
              <a:rPr lang="nb-NO" sz="2600" b="1" dirty="0" err="1">
                <a:solidFill>
                  <a:prstClr val="black"/>
                </a:solidFill>
                <a:latin typeface="Didot" charset="0"/>
                <a:cs typeface="Didot" charset="0"/>
              </a:rPr>
              <a:t>funded</a:t>
            </a:r>
            <a:r>
              <a:rPr lang="nb-NO" sz="2600" b="1" dirty="0">
                <a:solidFill>
                  <a:prstClr val="black"/>
                </a:solidFill>
                <a:latin typeface="Didot" charset="0"/>
                <a:cs typeface="Didot" charset="0"/>
              </a:rPr>
              <a:t> </a:t>
            </a:r>
            <a:r>
              <a:rPr lang="nb-NO" sz="2600" b="1" dirty="0" err="1">
                <a:solidFill>
                  <a:prstClr val="black"/>
                </a:solidFill>
                <a:latin typeface="Didot" charset="0"/>
                <a:cs typeface="Didot" charset="0"/>
              </a:rPr>
              <a:t>projects</a:t>
            </a:r>
            <a:endParaRPr lang="en-US" sz="2600" b="1" dirty="0">
              <a:solidFill>
                <a:prstClr val="black"/>
              </a:solidFill>
              <a:latin typeface="Didot" charset="0"/>
              <a:cs typeface="Didot" charset="0"/>
            </a:endParaRPr>
          </a:p>
        </p:txBody>
      </p:sp>
    </p:spTree>
    <p:extLst>
      <p:ext uri="{BB962C8B-B14F-4D97-AF65-F5344CB8AC3E}">
        <p14:creationId xmlns:p14="http://schemas.microsoft.com/office/powerpoint/2010/main" val="1013966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336259"/>
            <a:ext cx="8064500" cy="338554"/>
          </a:xfrm>
        </p:spPr>
        <p:txBody>
          <a:bodyPr/>
          <a:lstStyle/>
          <a:p>
            <a:r>
              <a:rPr lang="en-GB" sz="2200" dirty="0">
                <a:solidFill>
                  <a:srgbClr val="000000"/>
                </a:solidFill>
              </a:rPr>
              <a:t>FAIR Guiding Principles </a:t>
            </a:r>
            <a:endParaRPr lang="en-GB" sz="2200" dirty="0"/>
          </a:p>
        </p:txBody>
      </p:sp>
      <p:sp>
        <p:nvSpPr>
          <p:cNvPr id="3" name="Content Placeholder 2"/>
          <p:cNvSpPr>
            <a:spLocks noGrp="1"/>
          </p:cNvSpPr>
          <p:nvPr>
            <p:ph idx="1"/>
          </p:nvPr>
        </p:nvSpPr>
        <p:spPr>
          <a:xfrm>
            <a:off x="539750" y="1868116"/>
            <a:ext cx="8064500" cy="3944003"/>
          </a:xfrm>
        </p:spPr>
        <p:txBody>
          <a:bodyPr/>
          <a:lstStyle/>
          <a:p>
            <a:pPr>
              <a:buFont typeface="Arial"/>
              <a:buChar char="•"/>
            </a:pPr>
            <a:r>
              <a:rPr lang="en-US" sz="2200" dirty="0">
                <a:solidFill>
                  <a:srgbClr val="000000"/>
                </a:solidFill>
              </a:rPr>
              <a:t>have rapidly been adopted by publishers, funders, and pan-disciplinary infrastructure </a:t>
            </a:r>
            <a:r>
              <a:rPr lang="en-US" sz="2200" dirty="0" err="1">
                <a:solidFill>
                  <a:srgbClr val="000000"/>
                </a:solidFill>
              </a:rPr>
              <a:t>programmes</a:t>
            </a:r>
            <a:r>
              <a:rPr lang="en-US" sz="2200" dirty="0">
                <a:solidFill>
                  <a:srgbClr val="000000"/>
                </a:solidFill>
              </a:rPr>
              <a:t> and societies</a:t>
            </a:r>
            <a:r>
              <a:rPr lang="en-US" sz="2200" dirty="0">
                <a:solidFill>
                  <a:srgbClr val="000000"/>
                </a:solidFill>
                <a:effectLst/>
              </a:rPr>
              <a:t> </a:t>
            </a:r>
          </a:p>
          <a:p>
            <a:pPr>
              <a:buFont typeface="Arial"/>
              <a:buChar char="•"/>
            </a:pPr>
            <a:r>
              <a:rPr lang="en-GB" sz="2200" dirty="0">
                <a:solidFill>
                  <a:srgbClr val="000000"/>
                </a:solidFill>
              </a:rPr>
              <a:t>present guidelines </a:t>
            </a:r>
            <a:r>
              <a:rPr lang="en-US" sz="2200" dirty="0">
                <a:solidFill>
                  <a:srgbClr val="000000"/>
                </a:solidFill>
              </a:rPr>
              <a:t>for the publication of digital resources</a:t>
            </a:r>
          </a:p>
          <a:p>
            <a:pPr>
              <a:buFont typeface="Arial"/>
              <a:buChar char="•"/>
            </a:pPr>
            <a:r>
              <a:rPr lang="en-US" sz="2200" dirty="0">
                <a:solidFill>
                  <a:srgbClr val="000000"/>
                </a:solidFill>
              </a:rPr>
              <a:t>are aspirational, in that they do not strictly define how to achieve a state of “</a:t>
            </a:r>
            <a:r>
              <a:rPr lang="en-US" sz="2200" dirty="0" err="1">
                <a:solidFill>
                  <a:srgbClr val="000000"/>
                </a:solidFill>
              </a:rPr>
              <a:t>FAIRness</a:t>
            </a:r>
            <a:r>
              <a:rPr lang="en-US" sz="2200" dirty="0">
                <a:solidFill>
                  <a:srgbClr val="000000"/>
                </a:solidFill>
              </a:rPr>
              <a:t>”</a:t>
            </a:r>
          </a:p>
          <a:p>
            <a:pPr>
              <a:buFont typeface="Arial"/>
              <a:buChar char="•"/>
            </a:pPr>
            <a:r>
              <a:rPr lang="en-US" sz="2200" dirty="0">
                <a:solidFill>
                  <a:srgbClr val="000000"/>
                </a:solidFill>
              </a:rPr>
              <a:t>describe a continuum of features, attributes, and behaviors that will move a digital resource closer to that goal</a:t>
            </a:r>
          </a:p>
          <a:p>
            <a:pPr>
              <a:buFont typeface="Arial"/>
              <a:buChar char="•"/>
            </a:pPr>
            <a:r>
              <a:rPr lang="en-US" sz="2200" dirty="0">
                <a:solidFill>
                  <a:srgbClr val="000000"/>
                </a:solidFill>
              </a:rPr>
              <a:t>this led to a wide range of interpretations of </a:t>
            </a:r>
            <a:r>
              <a:rPr lang="en-US" sz="2200" dirty="0" err="1">
                <a:solidFill>
                  <a:srgbClr val="000000"/>
                </a:solidFill>
              </a:rPr>
              <a:t>FAIRness</a:t>
            </a:r>
            <a:endParaRPr lang="en-US" sz="2200" dirty="0">
              <a:solidFill>
                <a:schemeClr val="tx1"/>
              </a:solidFill>
              <a:latin typeface="Arial"/>
              <a:cs typeface="Arial"/>
            </a:endParaRPr>
          </a:p>
          <a:p>
            <a:pPr>
              <a:buFont typeface="Arial"/>
              <a:buChar char="•"/>
            </a:pPr>
            <a:r>
              <a:rPr lang="en-US" sz="2200" dirty="0">
                <a:solidFill>
                  <a:schemeClr val="tx1"/>
                </a:solidFill>
                <a:latin typeface="Arial"/>
                <a:cs typeface="Arial"/>
              </a:rPr>
              <a:t>a number of incompatible methodologies to assess </a:t>
            </a:r>
            <a:r>
              <a:rPr lang="en-US" sz="2200" dirty="0" err="1">
                <a:solidFill>
                  <a:schemeClr val="tx1"/>
                </a:solidFill>
                <a:latin typeface="Arial"/>
                <a:cs typeface="Arial"/>
              </a:rPr>
              <a:t>FAIRness</a:t>
            </a:r>
            <a:r>
              <a:rPr lang="en-US" sz="2200" dirty="0">
                <a:solidFill>
                  <a:schemeClr val="tx1"/>
                </a:solidFill>
                <a:latin typeface="Arial"/>
                <a:cs typeface="Arial"/>
              </a:rPr>
              <a:t> have been developed already</a:t>
            </a:r>
            <a:r>
              <a:rPr lang="en-US" sz="2400" dirty="0"/>
              <a:t> </a:t>
            </a:r>
          </a:p>
          <a:p>
            <a:pPr marL="0" indent="0">
              <a:buNone/>
            </a:pPr>
            <a:endParaRPr lang="en-US" sz="2200" dirty="0">
              <a:solidFill>
                <a:srgbClr val="000000"/>
              </a:solidFill>
            </a:endParaRPr>
          </a:p>
          <a:p>
            <a:pPr marL="0" indent="0">
              <a:buNone/>
            </a:pPr>
            <a:r>
              <a:rPr lang="en-US" sz="1800" dirty="0">
                <a:solidFill>
                  <a:srgbClr val="000000"/>
                </a:solidFill>
              </a:rPr>
              <a:t>Source: Wilkinson, M. D. </a:t>
            </a:r>
            <a:r>
              <a:rPr lang="en-US" sz="1800" i="1" dirty="0">
                <a:solidFill>
                  <a:srgbClr val="000000"/>
                </a:solidFill>
              </a:rPr>
              <a:t>et al</a:t>
            </a:r>
            <a:r>
              <a:rPr lang="en-US" sz="1800" dirty="0">
                <a:solidFill>
                  <a:srgbClr val="000000"/>
                </a:solidFill>
              </a:rPr>
              <a:t>. A design framework and exemplar metrics for </a:t>
            </a:r>
            <a:r>
              <a:rPr lang="en-US" sz="1800" dirty="0" err="1">
                <a:solidFill>
                  <a:srgbClr val="000000"/>
                </a:solidFill>
              </a:rPr>
              <a:t>FAIRness</a:t>
            </a:r>
            <a:r>
              <a:rPr lang="en-US" sz="1800" dirty="0">
                <a:solidFill>
                  <a:srgbClr val="000000"/>
                </a:solidFill>
              </a:rPr>
              <a:t>. </a:t>
            </a:r>
            <a:r>
              <a:rPr lang="en-US" sz="1800" i="1" dirty="0">
                <a:solidFill>
                  <a:srgbClr val="000000"/>
                </a:solidFill>
              </a:rPr>
              <a:t>Sci. Data</a:t>
            </a:r>
            <a:r>
              <a:rPr lang="en-US" sz="1800" dirty="0">
                <a:solidFill>
                  <a:srgbClr val="000000"/>
                </a:solidFill>
              </a:rPr>
              <a:t> 5:180118 </a:t>
            </a:r>
            <a:r>
              <a:rPr lang="en-US" sz="1800" dirty="0" err="1">
                <a:solidFill>
                  <a:srgbClr val="000000"/>
                </a:solidFill>
              </a:rPr>
              <a:t>doi</a:t>
            </a:r>
            <a:r>
              <a:rPr lang="en-US" sz="1800" dirty="0">
                <a:solidFill>
                  <a:srgbClr val="000000"/>
                </a:solidFill>
              </a:rPr>
              <a:t>: 10.1038/sdata.2018.118 (2018).</a:t>
            </a:r>
          </a:p>
          <a:p>
            <a:pPr marL="0" indent="0">
              <a:buNone/>
            </a:pPr>
            <a:endParaRPr lang="en-US" sz="2200" dirty="0">
              <a:solidFill>
                <a:srgbClr val="000000"/>
              </a:solidFill>
              <a:effectLst/>
            </a:endParaRPr>
          </a:p>
          <a:p>
            <a:pPr marL="0" indent="0">
              <a:buNone/>
            </a:pPr>
            <a:endParaRPr lang="en-GB" sz="2200" dirty="0">
              <a:solidFill>
                <a:srgbClr val="000000"/>
              </a:solidFill>
            </a:endParaRPr>
          </a:p>
        </p:txBody>
      </p:sp>
      <p:sp>
        <p:nvSpPr>
          <p:cNvPr id="4" name="Slide Number Placeholder 3"/>
          <p:cNvSpPr>
            <a:spLocks noGrp="1"/>
          </p:cNvSpPr>
          <p:nvPr>
            <p:ph type="sldNum" sz="quarter" idx="10"/>
          </p:nvPr>
        </p:nvSpPr>
        <p:spPr/>
        <p:txBody>
          <a:bodyPr/>
          <a:lstStyle/>
          <a:p>
            <a:pPr>
              <a:defRPr/>
            </a:pPr>
            <a:fld id="{1F4F0006-CBC0-EF44-A6AF-E2A63ADD3542}" type="slidenum">
              <a:rPr lang="nb-NO" smtClean="0"/>
              <a:pPr>
                <a:defRPr/>
              </a:pPr>
              <a:t>9</a:t>
            </a:fld>
            <a:endParaRPr lang="nb-NO"/>
          </a:p>
        </p:txBody>
      </p:sp>
      <p:pic>
        <p:nvPicPr>
          <p:cNvPr id="5" name="Picture 4" descr="Screenshot 2019-05-15 at 17.02.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217" y="4086651"/>
            <a:ext cx="2166471" cy="1354539"/>
          </a:xfrm>
          <a:prstGeom prst="rect">
            <a:avLst/>
          </a:prstGeom>
        </p:spPr>
      </p:pic>
      <p:sp>
        <p:nvSpPr>
          <p:cNvPr id="6" name="TextBox 5"/>
          <p:cNvSpPr txBox="1"/>
          <p:nvPr/>
        </p:nvSpPr>
        <p:spPr>
          <a:xfrm>
            <a:off x="3615458" y="4167052"/>
            <a:ext cx="4204647" cy="892552"/>
          </a:xfrm>
          <a:prstGeom prst="rect">
            <a:avLst/>
          </a:prstGeom>
          <a:solidFill>
            <a:schemeClr val="bg1"/>
          </a:solidFill>
          <a:ln>
            <a:solidFill>
              <a:schemeClr val="tx1"/>
            </a:solidFill>
          </a:ln>
        </p:spPr>
        <p:txBody>
          <a:bodyPr wrap="none" rtlCol="0">
            <a:spAutoFit/>
          </a:bodyPr>
          <a:lstStyle/>
          <a:p>
            <a:r>
              <a:rPr lang="en-US" sz="2600" b="1" dirty="0"/>
              <a:t>FAIR Data Maturity Model</a:t>
            </a:r>
          </a:p>
          <a:p>
            <a:r>
              <a:rPr lang="en-US" sz="2600" b="1" dirty="0"/>
              <a:t>WG Case Statement</a:t>
            </a:r>
          </a:p>
        </p:txBody>
      </p:sp>
    </p:spTree>
    <p:extLst>
      <p:ext uri="{BB962C8B-B14F-4D97-AF65-F5344CB8AC3E}">
        <p14:creationId xmlns:p14="http://schemas.microsoft.com/office/powerpoint/2010/main" val="299119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jerknes_PPT">
  <a:themeElements>
    <a:clrScheme name="Bjerknes Centre">
      <a:dk1>
        <a:sysClr val="windowText" lastClr="000000"/>
      </a:dk1>
      <a:lt1>
        <a:sysClr val="window" lastClr="FFFFFF"/>
      </a:lt1>
      <a:dk2>
        <a:srgbClr val="007194"/>
      </a:dk2>
      <a:lt2>
        <a:srgbClr val="8FC8FC"/>
      </a:lt2>
      <a:accent1>
        <a:srgbClr val="007194"/>
      </a:accent1>
      <a:accent2>
        <a:srgbClr val="8FC8FC"/>
      </a:accent2>
      <a:accent3>
        <a:srgbClr val="30A1A5"/>
      </a:accent3>
      <a:accent4>
        <a:srgbClr val="30302F"/>
      </a:accent4>
      <a:accent5>
        <a:srgbClr val="810048"/>
      </a:accent5>
      <a:accent6>
        <a:srgbClr val="CA0045"/>
      </a:accent6>
      <a:hlink>
        <a:srgbClr val="CA0045"/>
      </a:hlink>
      <a:folHlink>
        <a:srgbClr val="81004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ENVRI">
      <a:dk1>
        <a:srgbClr val="6E7073"/>
      </a:dk1>
      <a:lt1>
        <a:srgbClr val="FFFFFF"/>
      </a:lt1>
      <a:dk2>
        <a:srgbClr val="244757"/>
      </a:dk2>
      <a:lt2>
        <a:srgbClr val="FFFFFF"/>
      </a:lt2>
      <a:accent1>
        <a:srgbClr val="1BB0DF"/>
      </a:accent1>
      <a:accent2>
        <a:srgbClr val="E58A2E"/>
      </a:accent2>
      <a:accent3>
        <a:srgbClr val="244757"/>
      </a:accent3>
      <a:accent4>
        <a:srgbClr val="B9CF31"/>
      </a:accent4>
      <a:accent5>
        <a:srgbClr val="5B9BD5"/>
      </a:accent5>
      <a:accent6>
        <a:srgbClr val="70AD47"/>
      </a:accent6>
      <a:hlink>
        <a:srgbClr val="B9CF31"/>
      </a:hlink>
      <a:folHlink>
        <a:srgbClr val="244757"/>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857DDBD-2858-4E68-B326-30E2A3AABADA}" vid="{046DE905-5094-4E49-A386-5F30DBEBC8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1295</TotalTime>
  <Words>1676</Words>
  <Application>Microsoft Macintosh PowerPoint</Application>
  <PresentationFormat>On-screen Show (4:3)</PresentationFormat>
  <Paragraphs>191</Paragraphs>
  <Slides>21</Slides>
  <Notes>8</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2</vt:i4>
      </vt:variant>
      <vt:variant>
        <vt:lpstr>Slide Titles</vt:lpstr>
      </vt:variant>
      <vt:variant>
        <vt:i4>21</vt:i4>
      </vt:variant>
    </vt:vector>
  </HeadingPairs>
  <TitlesOfParts>
    <vt:vector size="32" baseType="lpstr">
      <vt:lpstr>Arial</vt:lpstr>
      <vt:lpstr>Calibri</vt:lpstr>
      <vt:lpstr>Calibri Light</vt:lpstr>
      <vt:lpstr>Didot</vt:lpstr>
      <vt:lpstr>Futura Medium</vt:lpstr>
      <vt:lpstr>New Caledonia LT Std</vt:lpstr>
      <vt:lpstr>Open Sans</vt:lpstr>
      <vt:lpstr>Bjerknes_PPT</vt:lpstr>
      <vt:lpstr>Tema di Office</vt:lpstr>
      <vt:lpstr>think-cell Slide</vt:lpstr>
      <vt:lpstr>Chart</vt:lpstr>
      <vt:lpstr>PowerPoint Presentation</vt:lpstr>
      <vt:lpstr>PowerPoint Presentation</vt:lpstr>
      <vt:lpstr>The FAIR Guiding Principles</vt:lpstr>
      <vt:lpstr>PowerPoint Presentation</vt:lpstr>
      <vt:lpstr>PowerPoint Presentation</vt:lpstr>
      <vt:lpstr>PowerPoint Presentation</vt:lpstr>
      <vt:lpstr>PowerPoint Presentation</vt:lpstr>
      <vt:lpstr>PowerPoint Presentation</vt:lpstr>
      <vt:lpstr>FAIR Guiding Principles </vt:lpstr>
      <vt:lpstr>PowerPoint Presentation</vt:lpstr>
      <vt:lpstr>PowerPoint Presentation</vt:lpstr>
      <vt:lpstr>Environmental Research Infrastructures building FAIR services accessible for society, innovation and research</vt:lpstr>
      <vt:lpstr>PowerPoint Presentation</vt:lpstr>
      <vt:lpstr>PowerPoint Presentation</vt:lpstr>
      <vt:lpstr>PowerPoint Presentation</vt:lpstr>
      <vt:lpstr>PowerPoint Presentation</vt:lpstr>
      <vt:lpstr>PowerPoint Presentation</vt:lpstr>
      <vt:lpstr>Managing research data according to FAIR principle</vt:lpstr>
      <vt:lpstr>The FAIR Guiding Principles</vt:lpstr>
      <vt:lpstr>The FAIR Guiding Principles - responsibilities</vt:lpstr>
      <vt:lpstr>PowerPoint Presentation</vt:lpstr>
    </vt:vector>
  </TitlesOfParts>
  <Company>UiB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Pfeil</dc:creator>
  <cp:lastModifiedBy>Maiken Pedersen</cp:lastModifiedBy>
  <cp:revision>29</cp:revision>
  <dcterms:created xsi:type="dcterms:W3CDTF">2019-05-15T08:09:00Z</dcterms:created>
  <dcterms:modified xsi:type="dcterms:W3CDTF">2019-05-16T19:09:13Z</dcterms:modified>
</cp:coreProperties>
</file>