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24"/>
  </p:sldMasterIdLst>
  <p:notesMasterIdLst>
    <p:notesMasterId r:id="rId33"/>
  </p:notesMasterIdLst>
  <p:handoutMasterIdLst>
    <p:handoutMasterId r:id="rId34"/>
  </p:handoutMasterIdLst>
  <p:sldIdLst>
    <p:sldId id="271" r:id="rId25"/>
    <p:sldId id="270" r:id="rId26"/>
    <p:sldId id="273" r:id="rId27"/>
    <p:sldId id="274" r:id="rId28"/>
    <p:sldId id="272" r:id="rId29"/>
    <p:sldId id="275" r:id="rId30"/>
    <p:sldId id="276" r:id="rId31"/>
    <p:sldId id="261" r:id="rId32"/>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Ericsson Hilda" panose="020B0604020202020204" charset="0"/>
      <p:regular r:id="rId39"/>
      <p:bold r:id="rId40"/>
    </p:embeddedFont>
    <p:embeddedFont>
      <p:font typeface="Ericsson Hilda Light" panose="020B0604020202020204" charset="0"/>
      <p:regular r:id="rId41"/>
    </p:embeddedFont>
    <p:embeddedFont>
      <p:font typeface="Ericsson Technical Icons" panose="020B0604020202020204" charset="0"/>
      <p:regular r:id="rId42"/>
      <p:bold r:id="rId43"/>
      <p:italic r:id="rId44"/>
      <p:boldItalic r:id="rId45"/>
    </p:embeddedFont>
  </p:embeddedFontLst>
  <p:defaultTextStyle>
    <a:defPPr>
      <a:defRPr lang="en-US"/>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24"/>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8C7ED-A77D-4992-A7AE-3883ACE7880F}" v="623" dt="2020-11-26T14:40:50.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75333" autoAdjust="0"/>
  </p:normalViewPr>
  <p:slideViewPr>
    <p:cSldViewPr snapToGrid="0" snapToObjects="1" showGuides="1">
      <p:cViewPr varScale="1">
        <p:scale>
          <a:sx n="123" d="100"/>
          <a:sy n="123" d="100"/>
        </p:scale>
        <p:origin x="1762" y="9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6" d="100"/>
          <a:sy n="86" d="100"/>
        </p:scale>
        <p:origin x="3850"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4" Type="http://schemas.openxmlformats.org/officeDocument/2006/relationships/font" Target="fonts/font10.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customXml" Target="../customXml/item8.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illiams" userId="68feb1d3-2594-4c4f-8b9c-c1afee3c7b4e" providerId="ADAL" clId="{59E8C7ED-A77D-4992-A7AE-3883ACE7880F}"/>
    <pc:docChg chg="undo custSel addSld modSld">
      <pc:chgData name="Andrew Williams" userId="68feb1d3-2594-4c4f-8b9c-c1afee3c7b4e" providerId="ADAL" clId="{59E8C7ED-A77D-4992-A7AE-3883ACE7880F}" dt="2020-11-27T15:03:11.182" v="4443" actId="20577"/>
      <pc:docMkLst>
        <pc:docMk/>
      </pc:docMkLst>
      <pc:sldChg chg="modSp">
        <pc:chgData name="Andrew Williams" userId="68feb1d3-2594-4c4f-8b9c-c1afee3c7b4e" providerId="ADAL" clId="{59E8C7ED-A77D-4992-A7AE-3883ACE7880F}" dt="2020-11-26T11:45:41.410" v="2343" actId="14100"/>
        <pc:sldMkLst>
          <pc:docMk/>
          <pc:sldMk cId="1383928708" sldId="261"/>
        </pc:sldMkLst>
        <pc:spChg chg="mod">
          <ac:chgData name="Andrew Williams" userId="68feb1d3-2594-4c4f-8b9c-c1afee3c7b4e" providerId="ADAL" clId="{59E8C7ED-A77D-4992-A7AE-3883ACE7880F}" dt="2020-11-26T11:45:41.410" v="2343" actId="14100"/>
          <ac:spMkLst>
            <pc:docMk/>
            <pc:sldMk cId="1383928708" sldId="261"/>
            <ac:spMk id="4" creationId="{6FF69E04-8523-4965-90ED-73D4F9BAE271}"/>
          </ac:spMkLst>
        </pc:spChg>
      </pc:sldChg>
      <pc:sldChg chg="addSp delSp modSp modAnim modNotesTx">
        <pc:chgData name="Andrew Williams" userId="68feb1d3-2594-4c4f-8b9c-c1afee3c7b4e" providerId="ADAL" clId="{59E8C7ED-A77D-4992-A7AE-3883ACE7880F}" dt="2020-11-26T14:40:50.329" v="3819"/>
        <pc:sldMkLst>
          <pc:docMk/>
          <pc:sldMk cId="3709959988" sldId="270"/>
        </pc:sldMkLst>
        <pc:spChg chg="add mod">
          <ac:chgData name="Andrew Williams" userId="68feb1d3-2594-4c4f-8b9c-c1afee3c7b4e" providerId="ADAL" clId="{59E8C7ED-A77D-4992-A7AE-3883ACE7880F}" dt="2020-11-25T13:01:19.745" v="883" actId="114"/>
          <ac:spMkLst>
            <pc:docMk/>
            <pc:sldMk cId="3709959988" sldId="270"/>
            <ac:spMk id="3" creationId="{7AAD95CB-D0C6-4D4C-943D-478F3EA98DF8}"/>
          </ac:spMkLst>
        </pc:spChg>
        <pc:spChg chg="mod">
          <ac:chgData name="Andrew Williams" userId="68feb1d3-2594-4c4f-8b9c-c1afee3c7b4e" providerId="ADAL" clId="{59E8C7ED-A77D-4992-A7AE-3883ACE7880F}" dt="2020-11-25T13:30:40.421" v="1421" actId="20577"/>
          <ac:spMkLst>
            <pc:docMk/>
            <pc:sldMk cId="3709959988" sldId="270"/>
            <ac:spMk id="4" creationId="{EA7D4468-58D5-40D1-8182-8FDBCEF777E1}"/>
          </ac:spMkLst>
        </pc:spChg>
        <pc:spChg chg="del">
          <ac:chgData name="Andrew Williams" userId="68feb1d3-2594-4c4f-8b9c-c1afee3c7b4e" providerId="ADAL" clId="{59E8C7ED-A77D-4992-A7AE-3883ACE7880F}" dt="2020-11-24T14:27:24.565" v="105" actId="1032"/>
          <ac:spMkLst>
            <pc:docMk/>
            <pc:sldMk cId="3709959988" sldId="270"/>
            <ac:spMk id="5" creationId="{393A08AF-E8DD-44C5-A85C-B1192DD283A4}"/>
          </ac:spMkLst>
        </pc:spChg>
        <pc:spChg chg="add del mod">
          <ac:chgData name="Andrew Williams" userId="68feb1d3-2594-4c4f-8b9c-c1afee3c7b4e" providerId="ADAL" clId="{59E8C7ED-A77D-4992-A7AE-3883ACE7880F}" dt="2020-11-25T12:59:50.187" v="781"/>
          <ac:spMkLst>
            <pc:docMk/>
            <pc:sldMk cId="3709959988" sldId="270"/>
            <ac:spMk id="19" creationId="{C143C442-AA6D-47A9-B222-58335B9A2D17}"/>
          </ac:spMkLst>
        </pc:spChg>
        <pc:spChg chg="add del mod">
          <ac:chgData name="Andrew Williams" userId="68feb1d3-2594-4c4f-8b9c-c1afee3c7b4e" providerId="ADAL" clId="{59E8C7ED-A77D-4992-A7AE-3883ACE7880F}" dt="2020-11-25T12:59:50.187" v="781"/>
          <ac:spMkLst>
            <pc:docMk/>
            <pc:sldMk cId="3709959988" sldId="270"/>
            <ac:spMk id="30" creationId="{DD71DC8F-7EFC-42E3-905E-278FC7F2EFD6}"/>
          </ac:spMkLst>
        </pc:spChg>
        <pc:spChg chg="add del mod">
          <ac:chgData name="Andrew Williams" userId="68feb1d3-2594-4c4f-8b9c-c1afee3c7b4e" providerId="ADAL" clId="{59E8C7ED-A77D-4992-A7AE-3883ACE7880F}" dt="2020-11-25T12:59:56.514" v="782"/>
          <ac:spMkLst>
            <pc:docMk/>
            <pc:sldMk cId="3709959988" sldId="270"/>
            <ac:spMk id="31" creationId="{5CFF1464-1B58-4256-980A-45C3B4B281AC}"/>
          </ac:spMkLst>
        </pc:spChg>
        <pc:graphicFrameChg chg="add mod">
          <ac:chgData name="Andrew Williams" userId="68feb1d3-2594-4c4f-8b9c-c1afee3c7b4e" providerId="ADAL" clId="{59E8C7ED-A77D-4992-A7AE-3883ACE7880F}" dt="2020-11-25T13:31:07.724" v="1450" actId="20577"/>
          <ac:graphicFrameMkLst>
            <pc:docMk/>
            <pc:sldMk cId="3709959988" sldId="270"/>
            <ac:graphicFrameMk id="2" creationId="{6220CEF3-06E6-4457-AF0B-19161E5CA583}"/>
          </ac:graphicFrameMkLst>
        </pc:graphicFrameChg>
        <pc:picChg chg="add mod">
          <ac:chgData name="Andrew Williams" userId="68feb1d3-2594-4c4f-8b9c-c1afee3c7b4e" providerId="ADAL" clId="{59E8C7ED-A77D-4992-A7AE-3883ACE7880F}" dt="2020-11-24T14:36:14.871" v="361" actId="1076"/>
          <ac:picMkLst>
            <pc:docMk/>
            <pc:sldMk cId="3709959988" sldId="270"/>
            <ac:picMk id="6" creationId="{B049C501-14D3-4A48-89F1-AA8DCFB4AA46}"/>
          </ac:picMkLst>
        </pc:picChg>
        <pc:picChg chg="add mod">
          <ac:chgData name="Andrew Williams" userId="68feb1d3-2594-4c4f-8b9c-c1afee3c7b4e" providerId="ADAL" clId="{59E8C7ED-A77D-4992-A7AE-3883ACE7880F}" dt="2020-11-24T14:38:57.422" v="367" actId="1076"/>
          <ac:picMkLst>
            <pc:docMk/>
            <pc:sldMk cId="3709959988" sldId="270"/>
            <ac:picMk id="8" creationId="{7C8AC3CE-C27C-4F21-A6A9-638843C6CF56}"/>
          </ac:picMkLst>
        </pc:picChg>
        <pc:picChg chg="add del mod">
          <ac:chgData name="Andrew Williams" userId="68feb1d3-2594-4c4f-8b9c-c1afee3c7b4e" providerId="ADAL" clId="{59E8C7ED-A77D-4992-A7AE-3883ACE7880F}" dt="2020-11-24T14:40:07.650" v="370"/>
          <ac:picMkLst>
            <pc:docMk/>
            <pc:sldMk cId="3709959988" sldId="270"/>
            <ac:picMk id="10" creationId="{876C0FB3-4FD6-4656-86AD-1A731A3BDD1B}"/>
          </ac:picMkLst>
        </pc:picChg>
        <pc:picChg chg="add del mod">
          <ac:chgData name="Andrew Williams" userId="68feb1d3-2594-4c4f-8b9c-c1afee3c7b4e" providerId="ADAL" clId="{59E8C7ED-A77D-4992-A7AE-3883ACE7880F}" dt="2020-11-24T14:40:46.766" v="372" actId="931"/>
          <ac:picMkLst>
            <pc:docMk/>
            <pc:sldMk cId="3709959988" sldId="270"/>
            <ac:picMk id="12" creationId="{A81BCA1D-07E5-4667-B4DC-A3F410609F85}"/>
          </ac:picMkLst>
        </pc:picChg>
        <pc:picChg chg="add mod">
          <ac:chgData name="Andrew Williams" userId="68feb1d3-2594-4c4f-8b9c-c1afee3c7b4e" providerId="ADAL" clId="{59E8C7ED-A77D-4992-A7AE-3883ACE7880F}" dt="2020-11-24T14:40:57.982" v="376" actId="1076"/>
          <ac:picMkLst>
            <pc:docMk/>
            <pc:sldMk cId="3709959988" sldId="270"/>
            <ac:picMk id="14" creationId="{FAB4AB4D-9F59-401F-90AD-CBA2A692EDCA}"/>
          </ac:picMkLst>
        </pc:picChg>
        <pc:picChg chg="add mod">
          <ac:chgData name="Andrew Williams" userId="68feb1d3-2594-4c4f-8b9c-c1afee3c7b4e" providerId="ADAL" clId="{59E8C7ED-A77D-4992-A7AE-3883ACE7880F}" dt="2020-11-24T14:43:47.261" v="381" actId="1076"/>
          <ac:picMkLst>
            <pc:docMk/>
            <pc:sldMk cId="3709959988" sldId="270"/>
            <ac:picMk id="16" creationId="{3A9AB9A2-1818-46E5-9C12-44D1A97E5BE8}"/>
          </ac:picMkLst>
        </pc:picChg>
        <pc:picChg chg="add mod">
          <ac:chgData name="Andrew Williams" userId="68feb1d3-2594-4c4f-8b9c-c1afee3c7b4e" providerId="ADAL" clId="{59E8C7ED-A77D-4992-A7AE-3883ACE7880F}" dt="2020-11-24T15:14:02.866" v="538" actId="1076"/>
          <ac:picMkLst>
            <pc:docMk/>
            <pc:sldMk cId="3709959988" sldId="270"/>
            <ac:picMk id="18" creationId="{11D82916-44ED-46AB-ABCE-3F12EAC3C419}"/>
          </ac:picMkLst>
        </pc:picChg>
        <pc:picChg chg="add del mod">
          <ac:chgData name="Andrew Williams" userId="68feb1d3-2594-4c4f-8b9c-c1afee3c7b4e" providerId="ADAL" clId="{59E8C7ED-A77D-4992-A7AE-3883ACE7880F}" dt="2020-11-25T12:59:50.187" v="781"/>
          <ac:picMkLst>
            <pc:docMk/>
            <pc:sldMk cId="3709959988" sldId="270"/>
            <ac:picMk id="21" creationId="{A55C50FE-05D8-4CC5-81CE-A242E80D1A0C}"/>
          </ac:picMkLst>
        </pc:picChg>
        <pc:picChg chg="add del mod">
          <ac:chgData name="Andrew Williams" userId="68feb1d3-2594-4c4f-8b9c-c1afee3c7b4e" providerId="ADAL" clId="{59E8C7ED-A77D-4992-A7AE-3883ACE7880F}" dt="2020-11-25T12:59:50.187" v="781"/>
          <ac:picMkLst>
            <pc:docMk/>
            <pc:sldMk cId="3709959988" sldId="270"/>
            <ac:picMk id="23" creationId="{4BD93EA5-CE66-4C4D-8353-35B223FD4D02}"/>
          </ac:picMkLst>
        </pc:picChg>
        <pc:picChg chg="add del mod">
          <ac:chgData name="Andrew Williams" userId="68feb1d3-2594-4c4f-8b9c-c1afee3c7b4e" providerId="ADAL" clId="{59E8C7ED-A77D-4992-A7AE-3883ACE7880F}" dt="2020-11-25T12:59:50.187" v="781"/>
          <ac:picMkLst>
            <pc:docMk/>
            <pc:sldMk cId="3709959988" sldId="270"/>
            <ac:picMk id="25" creationId="{EC1E6804-E556-471B-B329-55094216BBF3}"/>
          </ac:picMkLst>
        </pc:picChg>
        <pc:picChg chg="add del mod">
          <ac:chgData name="Andrew Williams" userId="68feb1d3-2594-4c4f-8b9c-c1afee3c7b4e" providerId="ADAL" clId="{59E8C7ED-A77D-4992-A7AE-3883ACE7880F}" dt="2020-11-25T12:59:50.187" v="781"/>
          <ac:picMkLst>
            <pc:docMk/>
            <pc:sldMk cId="3709959988" sldId="270"/>
            <ac:picMk id="27" creationId="{94B9D490-86DB-4B4E-A5BC-0B4FE439B03F}"/>
          </ac:picMkLst>
        </pc:picChg>
        <pc:picChg chg="add del mod">
          <ac:chgData name="Andrew Williams" userId="68feb1d3-2594-4c4f-8b9c-c1afee3c7b4e" providerId="ADAL" clId="{59E8C7ED-A77D-4992-A7AE-3883ACE7880F}" dt="2020-11-25T12:59:50.187" v="781"/>
          <ac:picMkLst>
            <pc:docMk/>
            <pc:sldMk cId="3709959988" sldId="270"/>
            <ac:picMk id="29" creationId="{B1E07EAD-6600-4047-8747-D4C54F9E8BE0}"/>
          </ac:picMkLst>
        </pc:picChg>
      </pc:sldChg>
      <pc:sldChg chg="addSp delSp modSp modNotesTx">
        <pc:chgData name="Andrew Williams" userId="68feb1d3-2594-4c4f-8b9c-c1afee3c7b4e" providerId="ADAL" clId="{59E8C7ED-A77D-4992-A7AE-3883ACE7880F}" dt="2020-11-27T15:03:11.182" v="4443" actId="20577"/>
        <pc:sldMkLst>
          <pc:docMk/>
          <pc:sldMk cId="2230748882" sldId="271"/>
        </pc:sldMkLst>
        <pc:spChg chg="del">
          <ac:chgData name="Andrew Williams" userId="68feb1d3-2594-4c4f-8b9c-c1afee3c7b4e" providerId="ADAL" clId="{59E8C7ED-A77D-4992-A7AE-3883ACE7880F}" dt="2020-11-24T12:04:29.082" v="1" actId="931"/>
          <ac:spMkLst>
            <pc:docMk/>
            <pc:sldMk cId="2230748882" sldId="271"/>
            <ac:spMk id="2" creationId="{F54D311D-2157-4A35-9F56-0E8FE9FDD7BC}"/>
          </ac:spMkLst>
        </pc:spChg>
        <pc:spChg chg="mod">
          <ac:chgData name="Andrew Williams" userId="68feb1d3-2594-4c4f-8b9c-c1afee3c7b4e" providerId="ADAL" clId="{59E8C7ED-A77D-4992-A7AE-3883ACE7880F}" dt="2020-11-27T15:03:11.182" v="4443" actId="20577"/>
          <ac:spMkLst>
            <pc:docMk/>
            <pc:sldMk cId="2230748882" sldId="271"/>
            <ac:spMk id="4" creationId="{6A927E07-3624-45B8-934B-C229726CA813}"/>
          </ac:spMkLst>
        </pc:spChg>
        <pc:spChg chg="mod">
          <ac:chgData name="Andrew Williams" userId="68feb1d3-2594-4c4f-8b9c-c1afee3c7b4e" providerId="ADAL" clId="{59E8C7ED-A77D-4992-A7AE-3883ACE7880F}" dt="2020-11-23T07:57:29.937" v="0" actId="790"/>
          <ac:spMkLst>
            <pc:docMk/>
            <pc:sldMk cId="2230748882" sldId="271"/>
            <ac:spMk id="6" creationId="{327EB691-17C6-4220-AA5E-2F3518AF8CC2}"/>
          </ac:spMkLst>
        </pc:spChg>
        <pc:picChg chg="add mod">
          <ac:chgData name="Andrew Williams" userId="68feb1d3-2594-4c4f-8b9c-c1afee3c7b4e" providerId="ADAL" clId="{59E8C7ED-A77D-4992-A7AE-3883ACE7880F}" dt="2020-11-24T12:05:07.338" v="9" actId="1076"/>
          <ac:picMkLst>
            <pc:docMk/>
            <pc:sldMk cId="2230748882" sldId="271"/>
            <ac:picMk id="9" creationId="{1EA20210-7AAF-4A81-8F6B-824E8F552C37}"/>
          </ac:picMkLst>
        </pc:picChg>
      </pc:sldChg>
      <pc:sldChg chg="addSp modSp modNotesTx">
        <pc:chgData name="Andrew Williams" userId="68feb1d3-2594-4c4f-8b9c-c1afee3c7b4e" providerId="ADAL" clId="{59E8C7ED-A77D-4992-A7AE-3883ACE7880F}" dt="2020-11-26T14:38:38.892" v="3817" actId="20577"/>
        <pc:sldMkLst>
          <pc:docMk/>
          <pc:sldMk cId="2604203220" sldId="272"/>
        </pc:sldMkLst>
        <pc:spChg chg="mod">
          <ac:chgData name="Andrew Williams" userId="68feb1d3-2594-4c4f-8b9c-c1afee3c7b4e" providerId="ADAL" clId="{59E8C7ED-A77D-4992-A7AE-3883ACE7880F}" dt="2020-11-26T11:43:33.701" v="2330" actId="790"/>
          <ac:spMkLst>
            <pc:docMk/>
            <pc:sldMk cId="2604203220" sldId="272"/>
            <ac:spMk id="4" creationId="{306D82EC-811D-454E-9DFF-2EEC63AD50B4}"/>
          </ac:spMkLst>
        </pc:spChg>
        <pc:spChg chg="mod">
          <ac:chgData name="Andrew Williams" userId="68feb1d3-2594-4c4f-8b9c-c1afee3c7b4e" providerId="ADAL" clId="{59E8C7ED-A77D-4992-A7AE-3883ACE7880F}" dt="2020-11-26T13:21:22.034" v="2997" actId="20577"/>
          <ac:spMkLst>
            <pc:docMk/>
            <pc:sldMk cId="2604203220" sldId="272"/>
            <ac:spMk id="5" creationId="{80CFE1E9-2446-4327-A152-D121E1DA7E83}"/>
          </ac:spMkLst>
        </pc:spChg>
        <pc:spChg chg="add mod">
          <ac:chgData name="Andrew Williams" userId="68feb1d3-2594-4c4f-8b9c-c1afee3c7b4e" providerId="ADAL" clId="{59E8C7ED-A77D-4992-A7AE-3883ACE7880F}" dt="2020-11-26T11:48:30.563" v="2346" actId="164"/>
          <ac:spMkLst>
            <pc:docMk/>
            <pc:sldMk cId="2604203220" sldId="272"/>
            <ac:spMk id="6" creationId="{A34C1AC2-AE71-46E2-AD6A-BE0E4D7E7640}"/>
          </ac:spMkLst>
        </pc:spChg>
        <pc:spChg chg="add mod">
          <ac:chgData name="Andrew Williams" userId="68feb1d3-2594-4c4f-8b9c-c1afee3c7b4e" providerId="ADAL" clId="{59E8C7ED-A77D-4992-A7AE-3883ACE7880F}" dt="2020-11-26T11:48:30.563" v="2346" actId="164"/>
          <ac:spMkLst>
            <pc:docMk/>
            <pc:sldMk cId="2604203220" sldId="272"/>
            <ac:spMk id="7" creationId="{FB69419F-9F31-464D-B88F-794DB0741DD8}"/>
          </ac:spMkLst>
        </pc:spChg>
        <pc:spChg chg="add mod">
          <ac:chgData name="Andrew Williams" userId="68feb1d3-2594-4c4f-8b9c-c1afee3c7b4e" providerId="ADAL" clId="{59E8C7ED-A77D-4992-A7AE-3883ACE7880F}" dt="2020-11-26T11:48:30.563" v="2346" actId="164"/>
          <ac:spMkLst>
            <pc:docMk/>
            <pc:sldMk cId="2604203220" sldId="272"/>
            <ac:spMk id="8" creationId="{6EC4B398-1E27-4207-99D4-A1320B8F62AE}"/>
          </ac:spMkLst>
        </pc:spChg>
        <pc:spChg chg="add mod">
          <ac:chgData name="Andrew Williams" userId="68feb1d3-2594-4c4f-8b9c-c1afee3c7b4e" providerId="ADAL" clId="{59E8C7ED-A77D-4992-A7AE-3883ACE7880F}" dt="2020-11-26T11:48:30.563" v="2346" actId="164"/>
          <ac:spMkLst>
            <pc:docMk/>
            <pc:sldMk cId="2604203220" sldId="272"/>
            <ac:spMk id="25" creationId="{2F413E92-8EF4-4865-AC8A-759D4CA21424}"/>
          </ac:spMkLst>
        </pc:spChg>
        <pc:spChg chg="add mod">
          <ac:chgData name="Andrew Williams" userId="68feb1d3-2594-4c4f-8b9c-c1afee3c7b4e" providerId="ADAL" clId="{59E8C7ED-A77D-4992-A7AE-3883ACE7880F}" dt="2020-11-26T11:48:51.015" v="2351" actId="14100"/>
          <ac:spMkLst>
            <pc:docMk/>
            <pc:sldMk cId="2604203220" sldId="272"/>
            <ac:spMk id="26" creationId="{5486E814-A13E-4561-B6A4-9986D03CC389}"/>
          </ac:spMkLst>
        </pc:spChg>
        <pc:spChg chg="add mod">
          <ac:chgData name="Andrew Williams" userId="68feb1d3-2594-4c4f-8b9c-c1afee3c7b4e" providerId="ADAL" clId="{59E8C7ED-A77D-4992-A7AE-3883ACE7880F}" dt="2020-11-26T11:48:30.563" v="2346" actId="164"/>
          <ac:spMkLst>
            <pc:docMk/>
            <pc:sldMk cId="2604203220" sldId="272"/>
            <ac:spMk id="27" creationId="{F9D4443F-3B53-4B8F-A0D7-D847F86DABF3}"/>
          </ac:spMkLst>
        </pc:spChg>
        <pc:spChg chg="add mod">
          <ac:chgData name="Andrew Williams" userId="68feb1d3-2594-4c4f-8b9c-c1afee3c7b4e" providerId="ADAL" clId="{59E8C7ED-A77D-4992-A7AE-3883ACE7880F}" dt="2020-11-26T11:48:30.563" v="2346" actId="164"/>
          <ac:spMkLst>
            <pc:docMk/>
            <pc:sldMk cId="2604203220" sldId="272"/>
            <ac:spMk id="28" creationId="{59376E20-429F-4832-BBE6-FC97B7E47B8C}"/>
          </ac:spMkLst>
        </pc:spChg>
        <pc:spChg chg="add mod">
          <ac:chgData name="Andrew Williams" userId="68feb1d3-2594-4c4f-8b9c-c1afee3c7b4e" providerId="ADAL" clId="{59E8C7ED-A77D-4992-A7AE-3883ACE7880F}" dt="2020-11-26T11:48:30.563" v="2346" actId="164"/>
          <ac:spMkLst>
            <pc:docMk/>
            <pc:sldMk cId="2604203220" sldId="272"/>
            <ac:spMk id="29" creationId="{5487FC0A-DEAD-4E58-81D7-7B80030CAF9B}"/>
          </ac:spMkLst>
        </pc:spChg>
        <pc:spChg chg="add mod">
          <ac:chgData name="Andrew Williams" userId="68feb1d3-2594-4c4f-8b9c-c1afee3c7b4e" providerId="ADAL" clId="{59E8C7ED-A77D-4992-A7AE-3883ACE7880F}" dt="2020-11-26T11:48:30.563" v="2346" actId="164"/>
          <ac:spMkLst>
            <pc:docMk/>
            <pc:sldMk cId="2604203220" sldId="272"/>
            <ac:spMk id="30" creationId="{0BB2068C-859A-455B-B6B9-4841C179924A}"/>
          </ac:spMkLst>
        </pc:spChg>
        <pc:spChg chg="add mod">
          <ac:chgData name="Andrew Williams" userId="68feb1d3-2594-4c4f-8b9c-c1afee3c7b4e" providerId="ADAL" clId="{59E8C7ED-A77D-4992-A7AE-3883ACE7880F}" dt="2020-11-26T11:48:30.563" v="2346" actId="164"/>
          <ac:spMkLst>
            <pc:docMk/>
            <pc:sldMk cId="2604203220" sldId="272"/>
            <ac:spMk id="31" creationId="{1EFB364F-363E-4528-AE63-AFB2F5A7023D}"/>
          </ac:spMkLst>
        </pc:spChg>
        <pc:spChg chg="add mod">
          <ac:chgData name="Andrew Williams" userId="68feb1d3-2594-4c4f-8b9c-c1afee3c7b4e" providerId="ADAL" clId="{59E8C7ED-A77D-4992-A7AE-3883ACE7880F}" dt="2020-11-26T11:48:30.563" v="2346" actId="164"/>
          <ac:spMkLst>
            <pc:docMk/>
            <pc:sldMk cId="2604203220" sldId="272"/>
            <ac:spMk id="32" creationId="{FECC04E4-BDF5-4ECE-92D0-44D31376CB09}"/>
          </ac:spMkLst>
        </pc:spChg>
        <pc:spChg chg="add mod">
          <ac:chgData name="Andrew Williams" userId="68feb1d3-2594-4c4f-8b9c-c1afee3c7b4e" providerId="ADAL" clId="{59E8C7ED-A77D-4992-A7AE-3883ACE7880F}" dt="2020-11-26T11:48:30.563" v="2346" actId="164"/>
          <ac:spMkLst>
            <pc:docMk/>
            <pc:sldMk cId="2604203220" sldId="272"/>
            <ac:spMk id="33" creationId="{2E0DBB52-1A6E-4659-99B7-4B84B360EA09}"/>
          </ac:spMkLst>
        </pc:spChg>
        <pc:spChg chg="add mod">
          <ac:chgData name="Andrew Williams" userId="68feb1d3-2594-4c4f-8b9c-c1afee3c7b4e" providerId="ADAL" clId="{59E8C7ED-A77D-4992-A7AE-3883ACE7880F}" dt="2020-11-26T11:48:41.229" v="2349" actId="14100"/>
          <ac:spMkLst>
            <pc:docMk/>
            <pc:sldMk cId="2604203220" sldId="272"/>
            <ac:spMk id="34" creationId="{59514CD9-4304-48C9-A365-3BC8566A0F08}"/>
          </ac:spMkLst>
        </pc:spChg>
        <pc:spChg chg="add mod">
          <ac:chgData name="Andrew Williams" userId="68feb1d3-2594-4c4f-8b9c-c1afee3c7b4e" providerId="ADAL" clId="{59E8C7ED-A77D-4992-A7AE-3883ACE7880F}" dt="2020-11-26T11:48:30.563" v="2346" actId="164"/>
          <ac:spMkLst>
            <pc:docMk/>
            <pc:sldMk cId="2604203220" sldId="272"/>
            <ac:spMk id="38" creationId="{0FD5C928-4E6D-4079-87F2-568B3F0781F6}"/>
          </ac:spMkLst>
        </pc:spChg>
        <pc:spChg chg="add mod">
          <ac:chgData name="Andrew Williams" userId="68feb1d3-2594-4c4f-8b9c-c1afee3c7b4e" providerId="ADAL" clId="{59E8C7ED-A77D-4992-A7AE-3883ACE7880F}" dt="2020-11-26T11:48:48.213" v="2350" actId="14100"/>
          <ac:spMkLst>
            <pc:docMk/>
            <pc:sldMk cId="2604203220" sldId="272"/>
            <ac:spMk id="39" creationId="{11544C95-C340-4D31-9836-57F9F5D6DA2A}"/>
          </ac:spMkLst>
        </pc:spChg>
        <pc:grpChg chg="add mod">
          <ac:chgData name="Andrew Williams" userId="68feb1d3-2594-4c4f-8b9c-c1afee3c7b4e" providerId="ADAL" clId="{59E8C7ED-A77D-4992-A7AE-3883ACE7880F}" dt="2020-11-26T11:49:19.060" v="2354" actId="1076"/>
          <ac:grpSpMkLst>
            <pc:docMk/>
            <pc:sldMk cId="2604203220" sldId="272"/>
            <ac:grpSpMk id="2" creationId="{3BBBF3E3-FB07-4CB9-8680-969E455EF693}"/>
          </ac:grpSpMkLst>
        </pc:grpChg>
        <pc:grpChg chg="add mod">
          <ac:chgData name="Andrew Williams" userId="68feb1d3-2594-4c4f-8b9c-c1afee3c7b4e" providerId="ADAL" clId="{59E8C7ED-A77D-4992-A7AE-3883ACE7880F}" dt="2020-11-26T11:48:30.563" v="2346" actId="164"/>
          <ac:grpSpMkLst>
            <pc:docMk/>
            <pc:sldMk cId="2604203220" sldId="272"/>
            <ac:grpSpMk id="9" creationId="{474EAD56-50A6-443E-B5C9-EEC7A8FEC8AE}"/>
          </ac:grpSpMkLst>
        </pc:grpChg>
        <pc:cxnChg chg="add mod">
          <ac:chgData name="Andrew Williams" userId="68feb1d3-2594-4c4f-8b9c-c1afee3c7b4e" providerId="ADAL" clId="{59E8C7ED-A77D-4992-A7AE-3883ACE7880F}" dt="2020-11-26T11:48:30.563" v="2346" actId="164"/>
          <ac:cxnSpMkLst>
            <pc:docMk/>
            <pc:sldMk cId="2604203220" sldId="272"/>
            <ac:cxnSpMk id="35" creationId="{5C699F12-ED89-420C-A7D6-C1480F3D5DC2}"/>
          </ac:cxnSpMkLst>
        </pc:cxnChg>
        <pc:cxnChg chg="add mod">
          <ac:chgData name="Andrew Williams" userId="68feb1d3-2594-4c4f-8b9c-c1afee3c7b4e" providerId="ADAL" clId="{59E8C7ED-A77D-4992-A7AE-3883ACE7880F}" dt="2020-11-26T11:48:30.563" v="2346" actId="164"/>
          <ac:cxnSpMkLst>
            <pc:docMk/>
            <pc:sldMk cId="2604203220" sldId="272"/>
            <ac:cxnSpMk id="36" creationId="{A76084FC-18FC-40CD-9D1C-91E609698DC8}"/>
          </ac:cxnSpMkLst>
        </pc:cxnChg>
        <pc:cxnChg chg="add mod">
          <ac:chgData name="Andrew Williams" userId="68feb1d3-2594-4c4f-8b9c-c1afee3c7b4e" providerId="ADAL" clId="{59E8C7ED-A77D-4992-A7AE-3883ACE7880F}" dt="2020-11-26T11:48:30.563" v="2346" actId="164"/>
          <ac:cxnSpMkLst>
            <pc:docMk/>
            <pc:sldMk cId="2604203220" sldId="272"/>
            <ac:cxnSpMk id="37" creationId="{56B571E3-600B-49C7-8615-3679DBCD7C27}"/>
          </ac:cxnSpMkLst>
        </pc:cxnChg>
      </pc:sldChg>
      <pc:sldChg chg="addSp modSp add modNotesTx">
        <pc:chgData name="Andrew Williams" userId="68feb1d3-2594-4c4f-8b9c-c1afee3c7b4e" providerId="ADAL" clId="{59E8C7ED-A77D-4992-A7AE-3883ACE7880F}" dt="2020-11-26T13:43:29.743" v="3669" actId="20577"/>
        <pc:sldMkLst>
          <pc:docMk/>
          <pc:sldMk cId="776554856" sldId="273"/>
        </pc:sldMkLst>
        <pc:spChg chg="mod">
          <ac:chgData name="Andrew Williams" userId="68feb1d3-2594-4c4f-8b9c-c1afee3c7b4e" providerId="ADAL" clId="{59E8C7ED-A77D-4992-A7AE-3883ACE7880F}" dt="2020-11-24T15:30:00.147" v="685" actId="790"/>
          <ac:spMkLst>
            <pc:docMk/>
            <pc:sldMk cId="776554856" sldId="273"/>
            <ac:spMk id="4" creationId="{EA7D4468-58D5-40D1-8182-8FDBCEF777E1}"/>
          </ac:spMkLst>
        </pc:spChg>
        <pc:spChg chg="mod">
          <ac:chgData name="Andrew Williams" userId="68feb1d3-2594-4c4f-8b9c-c1afee3c7b4e" providerId="ADAL" clId="{59E8C7ED-A77D-4992-A7AE-3883ACE7880F}" dt="2020-11-25T13:24:14.854" v="1293" actId="20577"/>
          <ac:spMkLst>
            <pc:docMk/>
            <pc:sldMk cId="776554856" sldId="273"/>
            <ac:spMk id="5" creationId="{393A08AF-E8DD-44C5-A85C-B1192DD283A4}"/>
          </ac:spMkLst>
        </pc:spChg>
        <pc:graphicFrameChg chg="add mod">
          <ac:chgData name="Andrew Williams" userId="68feb1d3-2594-4c4f-8b9c-c1afee3c7b4e" providerId="ADAL" clId="{59E8C7ED-A77D-4992-A7AE-3883ACE7880F}" dt="2020-11-25T13:29:01.366" v="1403" actId="20577"/>
          <ac:graphicFrameMkLst>
            <pc:docMk/>
            <pc:sldMk cId="776554856" sldId="273"/>
            <ac:graphicFrameMk id="2" creationId="{B2A8910F-8ABD-4D4C-9ED3-092E96AE3113}"/>
          </ac:graphicFrameMkLst>
        </pc:graphicFrameChg>
      </pc:sldChg>
      <pc:sldChg chg="addSp delSp modSp add modNotesTx">
        <pc:chgData name="Andrew Williams" userId="68feb1d3-2594-4c4f-8b9c-c1afee3c7b4e" providerId="ADAL" clId="{59E8C7ED-A77D-4992-A7AE-3883ACE7880F}" dt="2020-11-27T12:14:40.731" v="4425" actId="20577"/>
        <pc:sldMkLst>
          <pc:docMk/>
          <pc:sldMk cId="478133508" sldId="274"/>
        </pc:sldMkLst>
        <pc:spChg chg="mod">
          <ac:chgData name="Andrew Williams" userId="68feb1d3-2594-4c4f-8b9c-c1afee3c7b4e" providerId="ADAL" clId="{59E8C7ED-A77D-4992-A7AE-3883ACE7880F}" dt="2020-11-26T11:31:00.650" v="1723" actId="790"/>
          <ac:spMkLst>
            <pc:docMk/>
            <pc:sldMk cId="478133508" sldId="274"/>
            <ac:spMk id="4" creationId="{EA7D4468-58D5-40D1-8182-8FDBCEF777E1}"/>
          </ac:spMkLst>
        </pc:spChg>
        <pc:spChg chg="add del mod">
          <ac:chgData name="Andrew Williams" userId="68feb1d3-2594-4c4f-8b9c-c1afee3c7b4e" providerId="ADAL" clId="{59E8C7ED-A77D-4992-A7AE-3883ACE7880F}" dt="2020-11-26T11:29:10.343" v="1689" actId="931"/>
          <ac:spMkLst>
            <pc:docMk/>
            <pc:sldMk cId="478133508" sldId="274"/>
            <ac:spMk id="5" creationId="{393A08AF-E8DD-44C5-A85C-B1192DD283A4}"/>
          </ac:spMkLst>
        </pc:spChg>
        <pc:spChg chg="add mod">
          <ac:chgData name="Andrew Williams" userId="68feb1d3-2594-4c4f-8b9c-c1afee3c7b4e" providerId="ADAL" clId="{59E8C7ED-A77D-4992-A7AE-3883ACE7880F}" dt="2020-11-27T12:14:40.731" v="4425" actId="20577"/>
          <ac:spMkLst>
            <pc:docMk/>
            <pc:sldMk cId="478133508" sldId="274"/>
            <ac:spMk id="8" creationId="{7B10AE76-F969-43F7-863C-EB8EA572757D}"/>
          </ac:spMkLst>
        </pc:spChg>
        <pc:graphicFrameChg chg="del">
          <ac:chgData name="Andrew Williams" userId="68feb1d3-2594-4c4f-8b9c-c1afee3c7b4e" providerId="ADAL" clId="{59E8C7ED-A77D-4992-A7AE-3883ACE7880F}" dt="2020-11-25T13:46:02.962" v="1452"/>
          <ac:graphicFrameMkLst>
            <pc:docMk/>
            <pc:sldMk cId="478133508" sldId="274"/>
            <ac:graphicFrameMk id="2" creationId="{B2A8910F-8ABD-4D4C-9ED3-092E96AE3113}"/>
          </ac:graphicFrameMkLst>
        </pc:graphicFrameChg>
        <pc:picChg chg="add del mod">
          <ac:chgData name="Andrew Williams" userId="68feb1d3-2594-4c4f-8b9c-c1afee3c7b4e" providerId="ADAL" clId="{59E8C7ED-A77D-4992-A7AE-3883ACE7880F}" dt="2020-11-26T11:29:01.619" v="1688" actId="931"/>
          <ac:picMkLst>
            <pc:docMk/>
            <pc:sldMk cId="478133508" sldId="274"/>
            <ac:picMk id="3" creationId="{81D583EC-FD78-4570-88E8-AC4ECF39E0BD}"/>
          </ac:picMkLst>
        </pc:picChg>
        <pc:picChg chg="add mod">
          <ac:chgData name="Andrew Williams" userId="68feb1d3-2594-4c4f-8b9c-c1afee3c7b4e" providerId="ADAL" clId="{59E8C7ED-A77D-4992-A7AE-3883ACE7880F}" dt="2020-11-26T11:29:40.072" v="1695" actId="14100"/>
          <ac:picMkLst>
            <pc:docMk/>
            <pc:sldMk cId="478133508" sldId="274"/>
            <ac:picMk id="7" creationId="{4D9BD2AA-BEE3-4455-A5D6-3B55502E2E14}"/>
          </ac:picMkLst>
        </pc:picChg>
      </pc:sldChg>
      <pc:sldChg chg="addSp delSp modSp add modNotesTx">
        <pc:chgData name="Andrew Williams" userId="68feb1d3-2594-4c4f-8b9c-c1afee3c7b4e" providerId="ADAL" clId="{59E8C7ED-A77D-4992-A7AE-3883ACE7880F}" dt="2020-11-26T14:39:08.082" v="3818" actId="20577"/>
        <pc:sldMkLst>
          <pc:docMk/>
          <pc:sldMk cId="2032504879" sldId="275"/>
        </pc:sldMkLst>
        <pc:spChg chg="del">
          <ac:chgData name="Andrew Williams" userId="68feb1d3-2594-4c4f-8b9c-c1afee3c7b4e" providerId="ADAL" clId="{59E8C7ED-A77D-4992-A7AE-3883ACE7880F}" dt="2020-11-26T12:46:41.860" v="2372" actId="931"/>
          <ac:spMkLst>
            <pc:docMk/>
            <pc:sldMk cId="2032504879" sldId="275"/>
            <ac:spMk id="5" creationId="{80CFE1E9-2446-4327-A152-D121E1DA7E83}"/>
          </ac:spMkLst>
        </pc:spChg>
        <pc:spChg chg="add mod">
          <ac:chgData name="Andrew Williams" userId="68feb1d3-2594-4c4f-8b9c-c1afee3c7b4e" providerId="ADAL" clId="{59E8C7ED-A77D-4992-A7AE-3883ACE7880F}" dt="2020-11-26T11:50:05.069" v="2358" actId="164"/>
          <ac:spMkLst>
            <pc:docMk/>
            <pc:sldMk cId="2032504879" sldId="275"/>
            <ac:spMk id="40" creationId="{A35CDBDA-3D18-4129-B7E7-FD0ACD9AD41D}"/>
          </ac:spMkLst>
        </pc:spChg>
        <pc:spChg chg="add mod">
          <ac:chgData name="Andrew Williams" userId="68feb1d3-2594-4c4f-8b9c-c1afee3c7b4e" providerId="ADAL" clId="{59E8C7ED-A77D-4992-A7AE-3883ACE7880F}" dt="2020-11-26T11:50:05.069" v="2358" actId="164"/>
          <ac:spMkLst>
            <pc:docMk/>
            <pc:sldMk cId="2032504879" sldId="275"/>
            <ac:spMk id="41" creationId="{11C9C400-F794-4126-8A1D-3E596405DC71}"/>
          </ac:spMkLst>
        </pc:spChg>
        <pc:spChg chg="add mod">
          <ac:chgData name="Andrew Williams" userId="68feb1d3-2594-4c4f-8b9c-c1afee3c7b4e" providerId="ADAL" clId="{59E8C7ED-A77D-4992-A7AE-3883ACE7880F}" dt="2020-11-26T11:50:05.069" v="2358" actId="164"/>
          <ac:spMkLst>
            <pc:docMk/>
            <pc:sldMk cId="2032504879" sldId="275"/>
            <ac:spMk id="42" creationId="{15447F29-B04C-4C34-B5EC-0F183C1C0FC8}"/>
          </ac:spMkLst>
        </pc:spChg>
        <pc:spChg chg="add mod">
          <ac:chgData name="Andrew Williams" userId="68feb1d3-2594-4c4f-8b9c-c1afee3c7b4e" providerId="ADAL" clId="{59E8C7ED-A77D-4992-A7AE-3883ACE7880F}" dt="2020-11-26T11:50:05.069" v="2358" actId="164"/>
          <ac:spMkLst>
            <pc:docMk/>
            <pc:sldMk cId="2032504879" sldId="275"/>
            <ac:spMk id="43" creationId="{7393EAFB-7437-4225-8A33-CD4D0B92B885}"/>
          </ac:spMkLst>
        </pc:spChg>
        <pc:spChg chg="add mod">
          <ac:chgData name="Andrew Williams" userId="68feb1d3-2594-4c4f-8b9c-c1afee3c7b4e" providerId="ADAL" clId="{59E8C7ED-A77D-4992-A7AE-3883ACE7880F}" dt="2020-11-26T11:50:05.069" v="2358" actId="164"/>
          <ac:spMkLst>
            <pc:docMk/>
            <pc:sldMk cId="2032504879" sldId="275"/>
            <ac:spMk id="44" creationId="{CD705690-4FE2-42EF-A6E9-E3D20536CEEA}"/>
          </ac:spMkLst>
        </pc:spChg>
        <pc:spChg chg="add mod">
          <ac:chgData name="Andrew Williams" userId="68feb1d3-2594-4c4f-8b9c-c1afee3c7b4e" providerId="ADAL" clId="{59E8C7ED-A77D-4992-A7AE-3883ACE7880F}" dt="2020-11-26T11:50:05.069" v="2358" actId="164"/>
          <ac:spMkLst>
            <pc:docMk/>
            <pc:sldMk cId="2032504879" sldId="275"/>
            <ac:spMk id="45" creationId="{504AEE61-FF01-485C-B898-06155DDFE5BC}"/>
          </ac:spMkLst>
        </pc:spChg>
        <pc:spChg chg="add mod">
          <ac:chgData name="Andrew Williams" userId="68feb1d3-2594-4c4f-8b9c-c1afee3c7b4e" providerId="ADAL" clId="{59E8C7ED-A77D-4992-A7AE-3883ACE7880F}" dt="2020-11-26T11:50:05.069" v="2358" actId="164"/>
          <ac:spMkLst>
            <pc:docMk/>
            <pc:sldMk cId="2032504879" sldId="275"/>
            <ac:spMk id="46" creationId="{BEC7C288-606E-4F5E-BC2F-5F593EF44686}"/>
          </ac:spMkLst>
        </pc:spChg>
        <pc:spChg chg="add mod">
          <ac:chgData name="Andrew Williams" userId="68feb1d3-2594-4c4f-8b9c-c1afee3c7b4e" providerId="ADAL" clId="{59E8C7ED-A77D-4992-A7AE-3883ACE7880F}" dt="2020-11-26T11:50:05.069" v="2358" actId="164"/>
          <ac:spMkLst>
            <pc:docMk/>
            <pc:sldMk cId="2032504879" sldId="275"/>
            <ac:spMk id="47" creationId="{4BA3F8B9-1441-4C94-B627-0539827047CF}"/>
          </ac:spMkLst>
        </pc:spChg>
        <pc:spChg chg="add mod">
          <ac:chgData name="Andrew Williams" userId="68feb1d3-2594-4c4f-8b9c-c1afee3c7b4e" providerId="ADAL" clId="{59E8C7ED-A77D-4992-A7AE-3883ACE7880F}" dt="2020-11-26T11:50:05.069" v="2358" actId="164"/>
          <ac:spMkLst>
            <pc:docMk/>
            <pc:sldMk cId="2032504879" sldId="275"/>
            <ac:spMk id="48" creationId="{B09A6DD4-8593-46DC-9F29-99154385E186}"/>
          </ac:spMkLst>
        </pc:spChg>
        <pc:spChg chg="add mod">
          <ac:chgData name="Andrew Williams" userId="68feb1d3-2594-4c4f-8b9c-c1afee3c7b4e" providerId="ADAL" clId="{59E8C7ED-A77D-4992-A7AE-3883ACE7880F}" dt="2020-11-26T11:50:05.069" v="2358" actId="164"/>
          <ac:spMkLst>
            <pc:docMk/>
            <pc:sldMk cId="2032504879" sldId="275"/>
            <ac:spMk id="49" creationId="{71788FC4-9DB1-4E07-9E7B-B9D7B433CC0C}"/>
          </ac:spMkLst>
        </pc:spChg>
        <pc:spChg chg="add mod">
          <ac:chgData name="Andrew Williams" userId="68feb1d3-2594-4c4f-8b9c-c1afee3c7b4e" providerId="ADAL" clId="{59E8C7ED-A77D-4992-A7AE-3883ACE7880F}" dt="2020-11-26T11:50:05.069" v="2358" actId="164"/>
          <ac:spMkLst>
            <pc:docMk/>
            <pc:sldMk cId="2032504879" sldId="275"/>
            <ac:spMk id="50" creationId="{0690F50D-C9C2-45CB-8F67-36EFDE54A774}"/>
          </ac:spMkLst>
        </pc:spChg>
        <pc:spChg chg="add mod">
          <ac:chgData name="Andrew Williams" userId="68feb1d3-2594-4c4f-8b9c-c1afee3c7b4e" providerId="ADAL" clId="{59E8C7ED-A77D-4992-A7AE-3883ACE7880F}" dt="2020-11-26T11:50:05.069" v="2358" actId="164"/>
          <ac:spMkLst>
            <pc:docMk/>
            <pc:sldMk cId="2032504879" sldId="275"/>
            <ac:spMk id="51" creationId="{35567756-C3D6-455B-8BFD-AD5CFBFED08F}"/>
          </ac:spMkLst>
        </pc:spChg>
        <pc:spChg chg="add mod">
          <ac:chgData name="Andrew Williams" userId="68feb1d3-2594-4c4f-8b9c-c1afee3c7b4e" providerId="ADAL" clId="{59E8C7ED-A77D-4992-A7AE-3883ACE7880F}" dt="2020-11-26T11:50:05.069" v="2358" actId="164"/>
          <ac:spMkLst>
            <pc:docMk/>
            <pc:sldMk cId="2032504879" sldId="275"/>
            <ac:spMk id="52" creationId="{FC6C596B-C76C-4D44-A82D-78B4984AC626}"/>
          </ac:spMkLst>
        </pc:spChg>
        <pc:spChg chg="add mod">
          <ac:chgData name="Andrew Williams" userId="68feb1d3-2594-4c4f-8b9c-c1afee3c7b4e" providerId="ADAL" clId="{59E8C7ED-A77D-4992-A7AE-3883ACE7880F}" dt="2020-11-26T11:50:05.069" v="2358" actId="164"/>
          <ac:spMkLst>
            <pc:docMk/>
            <pc:sldMk cId="2032504879" sldId="275"/>
            <ac:spMk id="53" creationId="{2DA23C4E-73B1-47E7-94D1-F7E20D2CDB30}"/>
          </ac:spMkLst>
        </pc:spChg>
        <pc:spChg chg="add mod">
          <ac:chgData name="Andrew Williams" userId="68feb1d3-2594-4c4f-8b9c-c1afee3c7b4e" providerId="ADAL" clId="{59E8C7ED-A77D-4992-A7AE-3883ACE7880F}" dt="2020-11-26T11:50:05.069" v="2358" actId="164"/>
          <ac:spMkLst>
            <pc:docMk/>
            <pc:sldMk cId="2032504879" sldId="275"/>
            <ac:spMk id="54" creationId="{71A1B43B-0C88-44C0-981B-ADD68B226CF5}"/>
          </ac:spMkLst>
        </pc:spChg>
        <pc:spChg chg="add mod">
          <ac:chgData name="Andrew Williams" userId="68feb1d3-2594-4c4f-8b9c-c1afee3c7b4e" providerId="ADAL" clId="{59E8C7ED-A77D-4992-A7AE-3883ACE7880F}" dt="2020-11-26T11:50:05.069" v="2358" actId="164"/>
          <ac:spMkLst>
            <pc:docMk/>
            <pc:sldMk cId="2032504879" sldId="275"/>
            <ac:spMk id="55" creationId="{54C1CC0F-C5F7-4F4F-A051-B15573624BCF}"/>
          </ac:spMkLst>
        </pc:spChg>
        <pc:spChg chg="add mod">
          <ac:chgData name="Andrew Williams" userId="68feb1d3-2594-4c4f-8b9c-c1afee3c7b4e" providerId="ADAL" clId="{59E8C7ED-A77D-4992-A7AE-3883ACE7880F}" dt="2020-11-26T11:50:17.194" v="2360" actId="1076"/>
          <ac:spMkLst>
            <pc:docMk/>
            <pc:sldMk cId="2032504879" sldId="275"/>
            <ac:spMk id="57" creationId="{A3970FE8-F43B-4BAD-9B9C-64FD92B048A5}"/>
          </ac:spMkLst>
        </pc:spChg>
        <pc:spChg chg="add mod">
          <ac:chgData name="Andrew Williams" userId="68feb1d3-2594-4c4f-8b9c-c1afee3c7b4e" providerId="ADAL" clId="{59E8C7ED-A77D-4992-A7AE-3883ACE7880F}" dt="2020-11-26T11:52:22.740" v="2371" actId="1076"/>
          <ac:spMkLst>
            <pc:docMk/>
            <pc:sldMk cId="2032504879" sldId="275"/>
            <ac:spMk id="58" creationId="{76E11645-A7B1-4914-BF79-EEED6D913497}"/>
          </ac:spMkLst>
        </pc:spChg>
        <pc:spChg chg="add mod">
          <ac:chgData name="Andrew Williams" userId="68feb1d3-2594-4c4f-8b9c-c1afee3c7b4e" providerId="ADAL" clId="{59E8C7ED-A77D-4992-A7AE-3883ACE7880F}" dt="2020-11-26T13:22:46.111" v="3205" actId="113"/>
          <ac:spMkLst>
            <pc:docMk/>
            <pc:sldMk cId="2032504879" sldId="275"/>
            <ac:spMk id="61" creationId="{67F2A956-C79A-4163-AC76-B5D9FED80D29}"/>
          </ac:spMkLst>
        </pc:spChg>
        <pc:grpChg chg="del">
          <ac:chgData name="Andrew Williams" userId="68feb1d3-2594-4c4f-8b9c-c1afee3c7b4e" providerId="ADAL" clId="{59E8C7ED-A77D-4992-A7AE-3883ACE7880F}" dt="2020-11-26T11:49:48.444" v="2356"/>
          <ac:grpSpMkLst>
            <pc:docMk/>
            <pc:sldMk cId="2032504879" sldId="275"/>
            <ac:grpSpMk id="2" creationId="{3BBBF3E3-FB07-4CB9-8680-969E455EF693}"/>
          </ac:grpSpMkLst>
        </pc:grpChg>
        <pc:grpChg chg="add mod">
          <ac:chgData name="Andrew Williams" userId="68feb1d3-2594-4c4f-8b9c-c1afee3c7b4e" providerId="ADAL" clId="{59E8C7ED-A77D-4992-A7AE-3883ACE7880F}" dt="2020-11-26T11:50:09.813" v="2359" actId="1076"/>
          <ac:grpSpMkLst>
            <pc:docMk/>
            <pc:sldMk cId="2032504879" sldId="275"/>
            <ac:grpSpMk id="3" creationId="{6EB49736-17B2-495D-9A87-D38E7225E90F}"/>
          </ac:grpSpMkLst>
        </pc:grpChg>
        <pc:picChg chg="add mod">
          <ac:chgData name="Andrew Williams" userId="68feb1d3-2594-4c4f-8b9c-c1afee3c7b4e" providerId="ADAL" clId="{59E8C7ED-A77D-4992-A7AE-3883ACE7880F}" dt="2020-11-26T12:46:54.488" v="2376" actId="1076"/>
          <ac:picMkLst>
            <pc:docMk/>
            <pc:sldMk cId="2032504879" sldId="275"/>
            <ac:picMk id="60" creationId="{91DA095A-F90D-4FF9-9425-60328C112935}"/>
          </ac:picMkLst>
        </pc:picChg>
        <pc:cxnChg chg="add mod">
          <ac:chgData name="Andrew Williams" userId="68feb1d3-2594-4c4f-8b9c-c1afee3c7b4e" providerId="ADAL" clId="{59E8C7ED-A77D-4992-A7AE-3883ACE7880F}" dt="2020-11-26T11:50:05.069" v="2358" actId="164"/>
          <ac:cxnSpMkLst>
            <pc:docMk/>
            <pc:sldMk cId="2032504879" sldId="275"/>
            <ac:cxnSpMk id="56" creationId="{8AC47B89-DA48-4B96-B8CE-1DE4D5ADDF77}"/>
          </ac:cxnSpMkLst>
        </pc:cxnChg>
      </pc:sldChg>
      <pc:sldChg chg="addSp delSp modSp add">
        <pc:chgData name="Andrew Williams" userId="68feb1d3-2594-4c4f-8b9c-c1afee3c7b4e" providerId="ADAL" clId="{59E8C7ED-A77D-4992-A7AE-3883ACE7880F}" dt="2020-11-26T13:30:33.012" v="3652" actId="20577"/>
        <pc:sldMkLst>
          <pc:docMk/>
          <pc:sldMk cId="1988207116" sldId="276"/>
        </pc:sldMkLst>
        <pc:spChg chg="add del mod">
          <ac:chgData name="Andrew Williams" userId="68feb1d3-2594-4c4f-8b9c-c1afee3c7b4e" providerId="ADAL" clId="{59E8C7ED-A77D-4992-A7AE-3883ACE7880F}" dt="2020-11-26T13:23:44.601" v="3211"/>
          <ac:spMkLst>
            <pc:docMk/>
            <pc:sldMk cId="1988207116" sldId="276"/>
            <ac:spMk id="2" creationId="{6DFB9784-30CB-460F-9915-C749DAE6A4E6}"/>
          </ac:spMkLst>
        </pc:spChg>
        <pc:spChg chg="mod">
          <ac:chgData name="Andrew Williams" userId="68feb1d3-2594-4c4f-8b9c-c1afee3c7b4e" providerId="ADAL" clId="{59E8C7ED-A77D-4992-A7AE-3883ACE7880F}" dt="2020-11-26T13:23:53.878" v="3220" actId="20577"/>
          <ac:spMkLst>
            <pc:docMk/>
            <pc:sldMk cId="1988207116" sldId="276"/>
            <ac:spMk id="4" creationId="{306D82EC-811D-454E-9DFF-2EEC63AD50B4}"/>
          </ac:spMkLst>
        </pc:spChg>
        <pc:spChg chg="del">
          <ac:chgData name="Andrew Williams" userId="68feb1d3-2594-4c4f-8b9c-c1afee3c7b4e" providerId="ADAL" clId="{59E8C7ED-A77D-4992-A7AE-3883ACE7880F}" dt="2020-11-26T13:23:29.716" v="3208"/>
          <ac:spMkLst>
            <pc:docMk/>
            <pc:sldMk cId="1988207116" sldId="276"/>
            <ac:spMk id="58" creationId="{76E11645-A7B1-4914-BF79-EEED6D913497}"/>
          </ac:spMkLst>
        </pc:spChg>
        <pc:spChg chg="mod">
          <ac:chgData name="Andrew Williams" userId="68feb1d3-2594-4c4f-8b9c-c1afee3c7b4e" providerId="ADAL" clId="{59E8C7ED-A77D-4992-A7AE-3883ACE7880F}" dt="2020-11-26T13:30:33.012" v="3652" actId="20577"/>
          <ac:spMkLst>
            <pc:docMk/>
            <pc:sldMk cId="1988207116" sldId="276"/>
            <ac:spMk id="61" creationId="{67F2A956-C79A-4163-AC76-B5D9FED80D29}"/>
          </ac:spMkLst>
        </pc:spChg>
        <pc:grpChg chg="del">
          <ac:chgData name="Andrew Williams" userId="68feb1d3-2594-4c4f-8b9c-c1afee3c7b4e" providerId="ADAL" clId="{59E8C7ED-A77D-4992-A7AE-3883ACE7880F}" dt="2020-11-26T13:23:26.962" v="3207"/>
          <ac:grpSpMkLst>
            <pc:docMk/>
            <pc:sldMk cId="1988207116" sldId="276"/>
            <ac:grpSpMk id="3" creationId="{6EB49736-17B2-495D-9A87-D38E7225E90F}"/>
          </ac:grpSpMkLst>
        </pc:grpChg>
        <pc:picChg chg="del">
          <ac:chgData name="Andrew Williams" userId="68feb1d3-2594-4c4f-8b9c-c1afee3c7b4e" providerId="ADAL" clId="{59E8C7ED-A77D-4992-A7AE-3883ACE7880F}" dt="2020-11-26T13:23:32.307" v="3209"/>
          <ac:picMkLst>
            <pc:docMk/>
            <pc:sldMk cId="1988207116" sldId="276"/>
            <ac:picMk id="60" creationId="{91DA095A-F90D-4FF9-9425-60328C11293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ED8A4-B7AC-4786-9D17-41E8C090D314}" type="doc">
      <dgm:prSet loTypeId="urn:microsoft.com/office/officeart/2005/8/layout/arrow2" loCatId="process" qsTypeId="urn:microsoft.com/office/officeart/2005/8/quickstyle/simple1" qsCatId="simple" csTypeId="urn:microsoft.com/office/officeart/2005/8/colors/accent0_1" csCatId="mainScheme" phldr="1"/>
      <dgm:spPr/>
    </dgm:pt>
    <dgm:pt modelId="{2F534A24-9A33-4676-A279-F0A238280042}">
      <dgm:prSet phldrT="[Text]" custT="1"/>
      <dgm:spPr/>
      <dgm:t>
        <a:bodyPr/>
        <a:lstStyle/>
        <a:p>
          <a:r>
            <a:rPr lang="en-US" sz="3600" noProof="0" dirty="0"/>
            <a:t>Research as an End Goal</a:t>
          </a:r>
        </a:p>
      </dgm:t>
    </dgm:pt>
    <dgm:pt modelId="{EC1765FE-C56F-45E6-A001-275D773862AC}" type="parTrans" cxnId="{56E648C2-DD19-41A6-88AC-3B6732C83E95}">
      <dgm:prSet/>
      <dgm:spPr/>
      <dgm:t>
        <a:bodyPr/>
        <a:lstStyle/>
        <a:p>
          <a:endParaRPr lang="en-US"/>
        </a:p>
      </dgm:t>
    </dgm:pt>
    <dgm:pt modelId="{ACD7F8F2-3DF1-400F-95DF-66A3370BF6C9}" type="sibTrans" cxnId="{56E648C2-DD19-41A6-88AC-3B6732C83E95}">
      <dgm:prSet/>
      <dgm:spPr/>
      <dgm:t>
        <a:bodyPr/>
        <a:lstStyle/>
        <a:p>
          <a:endParaRPr lang="en-US"/>
        </a:p>
      </dgm:t>
    </dgm:pt>
    <dgm:pt modelId="{CC0D243B-33D1-4FCA-9FB4-8FF399016BC1}">
      <dgm:prSet phldrT="[Text]" custT="1"/>
      <dgm:spPr/>
      <dgm:t>
        <a:bodyPr/>
        <a:lstStyle/>
        <a:p>
          <a:pPr algn="ctr"/>
          <a:r>
            <a:rPr lang="en-US" sz="3600" noProof="0" dirty="0"/>
            <a:t>Code as Research</a:t>
          </a:r>
        </a:p>
      </dgm:t>
    </dgm:pt>
    <dgm:pt modelId="{3815A711-6190-4FBB-BABA-0C106AB658CD}" type="parTrans" cxnId="{9C3F9306-3A1F-4260-9B1D-163B36B51617}">
      <dgm:prSet/>
      <dgm:spPr/>
      <dgm:t>
        <a:bodyPr/>
        <a:lstStyle/>
        <a:p>
          <a:endParaRPr lang="en-US"/>
        </a:p>
      </dgm:t>
    </dgm:pt>
    <dgm:pt modelId="{F0E6A44D-D1EF-415B-AC4A-2EEF08A10B2C}" type="sibTrans" cxnId="{9C3F9306-3A1F-4260-9B1D-163B36B51617}">
      <dgm:prSet/>
      <dgm:spPr/>
      <dgm:t>
        <a:bodyPr/>
        <a:lstStyle/>
        <a:p>
          <a:endParaRPr lang="en-US"/>
        </a:p>
      </dgm:t>
    </dgm:pt>
    <dgm:pt modelId="{5F666C1A-B2A2-48D3-9F66-F2D75749FA5B}">
      <dgm:prSet phldrT="[Text]" custT="1"/>
      <dgm:spPr/>
      <dgm:t>
        <a:bodyPr/>
        <a:lstStyle/>
        <a:p>
          <a:pPr algn="r"/>
          <a:r>
            <a:rPr lang="en-US" sz="3600" noProof="0" dirty="0"/>
            <a:t>Code as </a:t>
          </a:r>
          <a:r>
            <a:rPr lang="en-US" sz="3600" noProof="0"/>
            <a:t>a Deliverable</a:t>
          </a:r>
          <a:endParaRPr lang="en-US" sz="3600" noProof="0" dirty="0"/>
        </a:p>
      </dgm:t>
    </dgm:pt>
    <dgm:pt modelId="{5CA6D720-1627-41FD-A61E-06FB021E735B}" type="parTrans" cxnId="{05DC3BA1-1090-4F8D-88F7-165A8E256588}">
      <dgm:prSet/>
      <dgm:spPr/>
      <dgm:t>
        <a:bodyPr/>
        <a:lstStyle/>
        <a:p>
          <a:endParaRPr lang="en-US"/>
        </a:p>
      </dgm:t>
    </dgm:pt>
    <dgm:pt modelId="{CF743B2F-0E1C-4FC4-A5B3-062B61B22F1F}" type="sibTrans" cxnId="{05DC3BA1-1090-4F8D-88F7-165A8E256588}">
      <dgm:prSet/>
      <dgm:spPr/>
      <dgm:t>
        <a:bodyPr/>
        <a:lstStyle/>
        <a:p>
          <a:endParaRPr lang="en-US"/>
        </a:p>
      </dgm:t>
    </dgm:pt>
    <dgm:pt modelId="{E77CD208-11ED-4671-9000-DEAA331517B0}" type="pres">
      <dgm:prSet presAssocID="{02FED8A4-B7AC-4786-9D17-41E8C090D314}" presName="arrowDiagram" presStyleCnt="0">
        <dgm:presLayoutVars>
          <dgm:chMax val="5"/>
          <dgm:dir/>
          <dgm:resizeHandles val="exact"/>
        </dgm:presLayoutVars>
      </dgm:prSet>
      <dgm:spPr/>
    </dgm:pt>
    <dgm:pt modelId="{C0C86814-CEE4-4364-A7A8-69814463643A}" type="pres">
      <dgm:prSet presAssocID="{02FED8A4-B7AC-4786-9D17-41E8C090D314}" presName="arrow" presStyleLbl="bgShp" presStyleIdx="0" presStyleCnt="1"/>
      <dgm:spPr/>
    </dgm:pt>
    <dgm:pt modelId="{DB65015C-0F37-4929-8911-E26E48A4FB73}" type="pres">
      <dgm:prSet presAssocID="{02FED8A4-B7AC-4786-9D17-41E8C090D314}" presName="arrowDiagram3" presStyleCnt="0"/>
      <dgm:spPr/>
    </dgm:pt>
    <dgm:pt modelId="{968A0DE5-1007-4038-BB22-1156723CD197}" type="pres">
      <dgm:prSet presAssocID="{2F534A24-9A33-4676-A279-F0A238280042}" presName="bullet3a" presStyleLbl="node1" presStyleIdx="0" presStyleCnt="3"/>
      <dgm:spPr/>
    </dgm:pt>
    <dgm:pt modelId="{49DCAAC7-663E-401C-96E1-2957C4D6FEEF}" type="pres">
      <dgm:prSet presAssocID="{2F534A24-9A33-4676-A279-F0A238280042}" presName="textBox3a" presStyleLbl="revTx" presStyleIdx="0" presStyleCnt="3" custScaleX="376116">
        <dgm:presLayoutVars>
          <dgm:bulletEnabled val="1"/>
        </dgm:presLayoutVars>
      </dgm:prSet>
      <dgm:spPr/>
    </dgm:pt>
    <dgm:pt modelId="{A5DFFF38-C108-4D9F-9AA9-C26D1F44C2B7}" type="pres">
      <dgm:prSet presAssocID="{CC0D243B-33D1-4FCA-9FB4-8FF399016BC1}" presName="bullet3b" presStyleLbl="node1" presStyleIdx="1" presStyleCnt="3"/>
      <dgm:spPr/>
    </dgm:pt>
    <dgm:pt modelId="{27EECDAD-5B66-4EC5-8654-F12A3DC98CB4}" type="pres">
      <dgm:prSet presAssocID="{CC0D243B-33D1-4FCA-9FB4-8FF399016BC1}" presName="textBox3b" presStyleLbl="revTx" presStyleIdx="1" presStyleCnt="3" custScaleX="438671" custScaleY="73960">
        <dgm:presLayoutVars>
          <dgm:bulletEnabled val="1"/>
        </dgm:presLayoutVars>
      </dgm:prSet>
      <dgm:spPr/>
    </dgm:pt>
    <dgm:pt modelId="{FCAE7BEF-E80D-42E0-BCF9-BBEF1AB181C1}" type="pres">
      <dgm:prSet presAssocID="{5F666C1A-B2A2-48D3-9F66-F2D75749FA5B}" presName="bullet3c" presStyleLbl="node1" presStyleIdx="2" presStyleCnt="3"/>
      <dgm:spPr/>
    </dgm:pt>
    <dgm:pt modelId="{BF056CBC-8211-4EA8-ACCE-10858540DBD6}" type="pres">
      <dgm:prSet presAssocID="{5F666C1A-B2A2-48D3-9F66-F2D75749FA5B}" presName="textBox3c" presStyleLbl="revTx" presStyleIdx="2" presStyleCnt="3" custScaleX="337326" custScaleY="83977">
        <dgm:presLayoutVars>
          <dgm:bulletEnabled val="1"/>
        </dgm:presLayoutVars>
      </dgm:prSet>
      <dgm:spPr/>
    </dgm:pt>
  </dgm:ptLst>
  <dgm:cxnLst>
    <dgm:cxn modelId="{9C3F9306-3A1F-4260-9B1D-163B36B51617}" srcId="{02FED8A4-B7AC-4786-9D17-41E8C090D314}" destId="{CC0D243B-33D1-4FCA-9FB4-8FF399016BC1}" srcOrd="1" destOrd="0" parTransId="{3815A711-6190-4FBB-BABA-0C106AB658CD}" sibTransId="{F0E6A44D-D1EF-415B-AC4A-2EEF08A10B2C}"/>
    <dgm:cxn modelId="{88C1E80D-CB91-4C58-A64F-AB6F80CAC4E2}" type="presOf" srcId="{CC0D243B-33D1-4FCA-9FB4-8FF399016BC1}" destId="{27EECDAD-5B66-4EC5-8654-F12A3DC98CB4}" srcOrd="0" destOrd="0" presId="urn:microsoft.com/office/officeart/2005/8/layout/arrow2"/>
    <dgm:cxn modelId="{A0764C7C-0F51-4E12-BFF6-870E6102FD23}" type="presOf" srcId="{02FED8A4-B7AC-4786-9D17-41E8C090D314}" destId="{E77CD208-11ED-4671-9000-DEAA331517B0}" srcOrd="0" destOrd="0" presId="urn:microsoft.com/office/officeart/2005/8/layout/arrow2"/>
    <dgm:cxn modelId="{9D23C280-BC25-47C1-838E-395B9465230F}" type="presOf" srcId="{5F666C1A-B2A2-48D3-9F66-F2D75749FA5B}" destId="{BF056CBC-8211-4EA8-ACCE-10858540DBD6}" srcOrd="0" destOrd="0" presId="urn:microsoft.com/office/officeart/2005/8/layout/arrow2"/>
    <dgm:cxn modelId="{05DC3BA1-1090-4F8D-88F7-165A8E256588}" srcId="{02FED8A4-B7AC-4786-9D17-41E8C090D314}" destId="{5F666C1A-B2A2-48D3-9F66-F2D75749FA5B}" srcOrd="2" destOrd="0" parTransId="{5CA6D720-1627-41FD-A61E-06FB021E735B}" sibTransId="{CF743B2F-0E1C-4FC4-A5B3-062B61B22F1F}"/>
    <dgm:cxn modelId="{776245BA-709E-41B9-9205-FEC48A79AD5A}" type="presOf" srcId="{2F534A24-9A33-4676-A279-F0A238280042}" destId="{49DCAAC7-663E-401C-96E1-2957C4D6FEEF}" srcOrd="0" destOrd="0" presId="urn:microsoft.com/office/officeart/2005/8/layout/arrow2"/>
    <dgm:cxn modelId="{56E648C2-DD19-41A6-88AC-3B6732C83E95}" srcId="{02FED8A4-B7AC-4786-9D17-41E8C090D314}" destId="{2F534A24-9A33-4676-A279-F0A238280042}" srcOrd="0" destOrd="0" parTransId="{EC1765FE-C56F-45E6-A001-275D773862AC}" sibTransId="{ACD7F8F2-3DF1-400F-95DF-66A3370BF6C9}"/>
    <dgm:cxn modelId="{F2F516AF-1861-4311-A802-A6710B6AFCAA}" type="presParOf" srcId="{E77CD208-11ED-4671-9000-DEAA331517B0}" destId="{C0C86814-CEE4-4364-A7A8-69814463643A}" srcOrd="0" destOrd="0" presId="urn:microsoft.com/office/officeart/2005/8/layout/arrow2"/>
    <dgm:cxn modelId="{567B3D2A-BBD1-4EA1-91F2-41D2B6C03AF5}" type="presParOf" srcId="{E77CD208-11ED-4671-9000-DEAA331517B0}" destId="{DB65015C-0F37-4929-8911-E26E48A4FB73}" srcOrd="1" destOrd="0" presId="urn:microsoft.com/office/officeart/2005/8/layout/arrow2"/>
    <dgm:cxn modelId="{5F1E3AF2-48C2-4DF2-9723-EC330D891C3E}" type="presParOf" srcId="{DB65015C-0F37-4929-8911-E26E48A4FB73}" destId="{968A0DE5-1007-4038-BB22-1156723CD197}" srcOrd="0" destOrd="0" presId="urn:microsoft.com/office/officeart/2005/8/layout/arrow2"/>
    <dgm:cxn modelId="{E1F448BF-BC1A-415A-81E2-1D9841FB162C}" type="presParOf" srcId="{DB65015C-0F37-4929-8911-E26E48A4FB73}" destId="{49DCAAC7-663E-401C-96E1-2957C4D6FEEF}" srcOrd="1" destOrd="0" presId="urn:microsoft.com/office/officeart/2005/8/layout/arrow2"/>
    <dgm:cxn modelId="{B089DFD0-5C62-4975-BED5-B4A9BF8268C4}" type="presParOf" srcId="{DB65015C-0F37-4929-8911-E26E48A4FB73}" destId="{A5DFFF38-C108-4D9F-9AA9-C26D1F44C2B7}" srcOrd="2" destOrd="0" presId="urn:microsoft.com/office/officeart/2005/8/layout/arrow2"/>
    <dgm:cxn modelId="{A6B3FD73-5B10-44BF-8749-D2C76F53F7D0}" type="presParOf" srcId="{DB65015C-0F37-4929-8911-E26E48A4FB73}" destId="{27EECDAD-5B66-4EC5-8654-F12A3DC98CB4}" srcOrd="3" destOrd="0" presId="urn:microsoft.com/office/officeart/2005/8/layout/arrow2"/>
    <dgm:cxn modelId="{2D8C2C71-873A-4B5F-9693-5F949D5ADAD7}" type="presParOf" srcId="{DB65015C-0F37-4929-8911-E26E48A4FB73}" destId="{FCAE7BEF-E80D-42E0-BCF9-BBEF1AB181C1}" srcOrd="4" destOrd="0" presId="urn:microsoft.com/office/officeart/2005/8/layout/arrow2"/>
    <dgm:cxn modelId="{A3D67158-A65C-4D89-A0A4-841E3283FD42}" type="presParOf" srcId="{DB65015C-0F37-4929-8911-E26E48A4FB73}" destId="{BF056CBC-8211-4EA8-ACCE-10858540DBD6}"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952A9-4E50-470B-A271-127C07ED59FF}" type="doc">
      <dgm:prSet loTypeId="urn:microsoft.com/office/officeart/2005/8/layout/cycle1" loCatId="cycle" qsTypeId="urn:microsoft.com/office/officeart/2005/8/quickstyle/simple4" qsCatId="simple" csTypeId="urn:microsoft.com/office/officeart/2005/8/colors/accent0_3" csCatId="mainScheme" phldr="1"/>
      <dgm:spPr/>
      <dgm:t>
        <a:bodyPr/>
        <a:lstStyle/>
        <a:p>
          <a:endParaRPr lang="en-US"/>
        </a:p>
      </dgm:t>
    </dgm:pt>
    <dgm:pt modelId="{63ED1931-2D19-4267-90A4-C89691134C58}">
      <dgm:prSet phldrT="[Text]"/>
      <dgm:spPr/>
      <dgm:t>
        <a:bodyPr/>
        <a:lstStyle/>
        <a:p>
          <a:r>
            <a:rPr lang="en-US" noProof="0" dirty="0"/>
            <a:t>Lack of Trust</a:t>
          </a:r>
        </a:p>
      </dgm:t>
    </dgm:pt>
    <dgm:pt modelId="{3F9C68AF-C2A9-4945-B90C-3A52203465A9}" type="parTrans" cxnId="{120E50DF-6369-4571-B812-C31689488848}">
      <dgm:prSet/>
      <dgm:spPr/>
      <dgm:t>
        <a:bodyPr/>
        <a:lstStyle/>
        <a:p>
          <a:endParaRPr lang="en-US"/>
        </a:p>
      </dgm:t>
    </dgm:pt>
    <dgm:pt modelId="{BF06B18C-260D-4762-971C-873098853EE9}" type="sibTrans" cxnId="{120E50DF-6369-4571-B812-C31689488848}">
      <dgm:prSet/>
      <dgm:spPr/>
      <dgm:t>
        <a:bodyPr/>
        <a:lstStyle/>
        <a:p>
          <a:endParaRPr lang="en-US"/>
        </a:p>
      </dgm:t>
    </dgm:pt>
    <dgm:pt modelId="{FA1152D9-5088-4E54-93D8-EE2228C4DD1F}">
      <dgm:prSet phldrT="[Text]"/>
      <dgm:spPr/>
      <dgm:t>
        <a:bodyPr/>
        <a:lstStyle/>
        <a:p>
          <a:r>
            <a:rPr lang="en-US" noProof="0" dirty="0"/>
            <a:t>Low Expectations</a:t>
          </a:r>
        </a:p>
      </dgm:t>
    </dgm:pt>
    <dgm:pt modelId="{94F15073-6B42-4D31-91E0-B24A2FBF00E3}" type="parTrans" cxnId="{C706A219-7F80-42B9-9F4D-469360D574D6}">
      <dgm:prSet/>
      <dgm:spPr/>
      <dgm:t>
        <a:bodyPr/>
        <a:lstStyle/>
        <a:p>
          <a:endParaRPr lang="en-US"/>
        </a:p>
      </dgm:t>
    </dgm:pt>
    <dgm:pt modelId="{A9707AC8-E924-4F10-8764-BC48F0FC4657}" type="sibTrans" cxnId="{C706A219-7F80-42B9-9F4D-469360D574D6}">
      <dgm:prSet/>
      <dgm:spPr/>
      <dgm:t>
        <a:bodyPr/>
        <a:lstStyle/>
        <a:p>
          <a:endParaRPr lang="en-US"/>
        </a:p>
      </dgm:t>
    </dgm:pt>
    <dgm:pt modelId="{9D375BB1-FBA3-4CB6-A452-F4FFD27679E3}">
      <dgm:prSet phldrT="[Text]"/>
      <dgm:spPr/>
      <dgm:t>
        <a:bodyPr/>
        <a:lstStyle/>
        <a:p>
          <a:r>
            <a:rPr lang="en-US" noProof="0" dirty="0"/>
            <a:t>Low Incentives</a:t>
          </a:r>
        </a:p>
      </dgm:t>
    </dgm:pt>
    <dgm:pt modelId="{042E803F-9C3B-493D-B9B4-C4AE0542A69F}" type="parTrans" cxnId="{BD2FCB69-E61E-46DB-93FE-8A2F9FCF0F0E}">
      <dgm:prSet/>
      <dgm:spPr/>
      <dgm:t>
        <a:bodyPr/>
        <a:lstStyle/>
        <a:p>
          <a:endParaRPr lang="en-US"/>
        </a:p>
      </dgm:t>
    </dgm:pt>
    <dgm:pt modelId="{D2A55F52-8DDF-4A83-8805-7320050BB188}" type="sibTrans" cxnId="{BD2FCB69-E61E-46DB-93FE-8A2F9FCF0F0E}">
      <dgm:prSet/>
      <dgm:spPr/>
      <dgm:t>
        <a:bodyPr/>
        <a:lstStyle/>
        <a:p>
          <a:endParaRPr lang="en-US"/>
        </a:p>
      </dgm:t>
    </dgm:pt>
    <dgm:pt modelId="{9DE2D4DC-F290-4705-A618-C0EACA746643}">
      <dgm:prSet phldrT="[Text]"/>
      <dgm:spPr/>
      <dgm:t>
        <a:bodyPr/>
        <a:lstStyle/>
        <a:p>
          <a:r>
            <a:rPr lang="en-US" noProof="0" dirty="0"/>
            <a:t>Lack of Skills</a:t>
          </a:r>
        </a:p>
      </dgm:t>
    </dgm:pt>
    <dgm:pt modelId="{32F084B8-EF1C-4056-A6B1-D5C2F57401D5}" type="parTrans" cxnId="{33D1BB80-34E9-4094-8A9A-BA780498A52F}">
      <dgm:prSet/>
      <dgm:spPr/>
      <dgm:t>
        <a:bodyPr/>
        <a:lstStyle/>
        <a:p>
          <a:endParaRPr lang="en-US"/>
        </a:p>
      </dgm:t>
    </dgm:pt>
    <dgm:pt modelId="{1A737AA8-9498-4E1B-9983-3642A161B4CC}" type="sibTrans" cxnId="{33D1BB80-34E9-4094-8A9A-BA780498A52F}">
      <dgm:prSet/>
      <dgm:spPr/>
      <dgm:t>
        <a:bodyPr/>
        <a:lstStyle/>
        <a:p>
          <a:endParaRPr lang="en-US"/>
        </a:p>
      </dgm:t>
    </dgm:pt>
    <dgm:pt modelId="{26F3E481-7377-4DBC-B780-615CE5E1E867}" type="pres">
      <dgm:prSet presAssocID="{8E7952A9-4E50-470B-A271-127C07ED59FF}" presName="cycle" presStyleCnt="0">
        <dgm:presLayoutVars>
          <dgm:dir/>
          <dgm:resizeHandles val="exact"/>
        </dgm:presLayoutVars>
      </dgm:prSet>
      <dgm:spPr/>
    </dgm:pt>
    <dgm:pt modelId="{EE5AF8B7-5E34-4C56-83F5-C2AA1013AB1E}" type="pres">
      <dgm:prSet presAssocID="{63ED1931-2D19-4267-90A4-C89691134C58}" presName="dummy" presStyleCnt="0"/>
      <dgm:spPr/>
    </dgm:pt>
    <dgm:pt modelId="{A8E23541-314B-4157-B63C-5C640F82BEBC}" type="pres">
      <dgm:prSet presAssocID="{63ED1931-2D19-4267-90A4-C89691134C58}" presName="node" presStyleLbl="revTx" presStyleIdx="0" presStyleCnt="4">
        <dgm:presLayoutVars>
          <dgm:bulletEnabled val="1"/>
        </dgm:presLayoutVars>
      </dgm:prSet>
      <dgm:spPr/>
    </dgm:pt>
    <dgm:pt modelId="{0AAAC493-499A-4BA2-A61C-86F165F61A02}" type="pres">
      <dgm:prSet presAssocID="{BF06B18C-260D-4762-971C-873098853EE9}" presName="sibTrans" presStyleLbl="node1" presStyleIdx="0" presStyleCnt="4"/>
      <dgm:spPr/>
    </dgm:pt>
    <dgm:pt modelId="{5B5D253E-C13A-467F-ACF5-CD42A0A5F9B2}" type="pres">
      <dgm:prSet presAssocID="{FA1152D9-5088-4E54-93D8-EE2228C4DD1F}" presName="dummy" presStyleCnt="0"/>
      <dgm:spPr/>
    </dgm:pt>
    <dgm:pt modelId="{E7F92AE1-6271-4B73-A9DE-3DDFEB66C785}" type="pres">
      <dgm:prSet presAssocID="{FA1152D9-5088-4E54-93D8-EE2228C4DD1F}" presName="node" presStyleLbl="revTx" presStyleIdx="1" presStyleCnt="4">
        <dgm:presLayoutVars>
          <dgm:bulletEnabled val="1"/>
        </dgm:presLayoutVars>
      </dgm:prSet>
      <dgm:spPr/>
    </dgm:pt>
    <dgm:pt modelId="{2BF557B6-7001-462C-B0F2-B961589C2B02}" type="pres">
      <dgm:prSet presAssocID="{A9707AC8-E924-4F10-8764-BC48F0FC4657}" presName="sibTrans" presStyleLbl="node1" presStyleIdx="1" presStyleCnt="4"/>
      <dgm:spPr/>
    </dgm:pt>
    <dgm:pt modelId="{C30D94AB-4A1D-4575-A79C-95E4BC4B9CF3}" type="pres">
      <dgm:prSet presAssocID="{9D375BB1-FBA3-4CB6-A452-F4FFD27679E3}" presName="dummy" presStyleCnt="0"/>
      <dgm:spPr/>
    </dgm:pt>
    <dgm:pt modelId="{F5CD75B5-9578-47E8-B6D9-1A45B5418F6E}" type="pres">
      <dgm:prSet presAssocID="{9D375BB1-FBA3-4CB6-A452-F4FFD27679E3}" presName="node" presStyleLbl="revTx" presStyleIdx="2" presStyleCnt="4">
        <dgm:presLayoutVars>
          <dgm:bulletEnabled val="1"/>
        </dgm:presLayoutVars>
      </dgm:prSet>
      <dgm:spPr/>
    </dgm:pt>
    <dgm:pt modelId="{43229F63-8B08-4C69-A1A3-678B812497D7}" type="pres">
      <dgm:prSet presAssocID="{D2A55F52-8DDF-4A83-8805-7320050BB188}" presName="sibTrans" presStyleLbl="node1" presStyleIdx="2" presStyleCnt="4"/>
      <dgm:spPr/>
    </dgm:pt>
    <dgm:pt modelId="{7CF41C5E-EE7E-4E90-82E6-7A4F22FB12E6}" type="pres">
      <dgm:prSet presAssocID="{9DE2D4DC-F290-4705-A618-C0EACA746643}" presName="dummy" presStyleCnt="0"/>
      <dgm:spPr/>
    </dgm:pt>
    <dgm:pt modelId="{97BA5D89-E13C-4666-B27A-2C2F05F1035A}" type="pres">
      <dgm:prSet presAssocID="{9DE2D4DC-F290-4705-A618-C0EACA746643}" presName="node" presStyleLbl="revTx" presStyleIdx="3" presStyleCnt="4">
        <dgm:presLayoutVars>
          <dgm:bulletEnabled val="1"/>
        </dgm:presLayoutVars>
      </dgm:prSet>
      <dgm:spPr/>
    </dgm:pt>
    <dgm:pt modelId="{0D8CDEE6-2B2C-4544-8A17-F99FE965F772}" type="pres">
      <dgm:prSet presAssocID="{1A737AA8-9498-4E1B-9983-3642A161B4CC}" presName="sibTrans" presStyleLbl="node1" presStyleIdx="3" presStyleCnt="4"/>
      <dgm:spPr/>
    </dgm:pt>
  </dgm:ptLst>
  <dgm:cxnLst>
    <dgm:cxn modelId="{8CC02F02-F165-4614-818D-08775A358B23}" type="presOf" srcId="{8E7952A9-4E50-470B-A271-127C07ED59FF}" destId="{26F3E481-7377-4DBC-B780-615CE5E1E867}" srcOrd="0" destOrd="0" presId="urn:microsoft.com/office/officeart/2005/8/layout/cycle1"/>
    <dgm:cxn modelId="{6541F008-EBB5-4C80-89D8-814E7D1570B2}" type="presOf" srcId="{9D375BB1-FBA3-4CB6-A452-F4FFD27679E3}" destId="{F5CD75B5-9578-47E8-B6D9-1A45B5418F6E}" srcOrd="0" destOrd="0" presId="urn:microsoft.com/office/officeart/2005/8/layout/cycle1"/>
    <dgm:cxn modelId="{C706A219-7F80-42B9-9F4D-469360D574D6}" srcId="{8E7952A9-4E50-470B-A271-127C07ED59FF}" destId="{FA1152D9-5088-4E54-93D8-EE2228C4DD1F}" srcOrd="1" destOrd="0" parTransId="{94F15073-6B42-4D31-91E0-B24A2FBF00E3}" sibTransId="{A9707AC8-E924-4F10-8764-BC48F0FC4657}"/>
    <dgm:cxn modelId="{A4FC2F1F-80F6-41F4-AB48-57246224184A}" type="presOf" srcId="{1A737AA8-9498-4E1B-9983-3642A161B4CC}" destId="{0D8CDEE6-2B2C-4544-8A17-F99FE965F772}" srcOrd="0" destOrd="0" presId="urn:microsoft.com/office/officeart/2005/8/layout/cycle1"/>
    <dgm:cxn modelId="{9CECA438-9A22-4543-B3B6-8B8F318C0C57}" type="presOf" srcId="{D2A55F52-8DDF-4A83-8805-7320050BB188}" destId="{43229F63-8B08-4C69-A1A3-678B812497D7}" srcOrd="0" destOrd="0" presId="urn:microsoft.com/office/officeart/2005/8/layout/cycle1"/>
    <dgm:cxn modelId="{7D6B0B66-D35C-41C2-9394-38860EE5663F}" type="presOf" srcId="{9DE2D4DC-F290-4705-A618-C0EACA746643}" destId="{97BA5D89-E13C-4666-B27A-2C2F05F1035A}" srcOrd="0" destOrd="0" presId="urn:microsoft.com/office/officeart/2005/8/layout/cycle1"/>
    <dgm:cxn modelId="{BD2FCB69-E61E-46DB-93FE-8A2F9FCF0F0E}" srcId="{8E7952A9-4E50-470B-A271-127C07ED59FF}" destId="{9D375BB1-FBA3-4CB6-A452-F4FFD27679E3}" srcOrd="2" destOrd="0" parTransId="{042E803F-9C3B-493D-B9B4-C4AE0542A69F}" sibTransId="{D2A55F52-8DDF-4A83-8805-7320050BB188}"/>
    <dgm:cxn modelId="{B3BDB06D-C22F-4948-9555-BA714E111C69}" type="presOf" srcId="{63ED1931-2D19-4267-90A4-C89691134C58}" destId="{A8E23541-314B-4157-B63C-5C640F82BEBC}" srcOrd="0" destOrd="0" presId="urn:microsoft.com/office/officeart/2005/8/layout/cycle1"/>
    <dgm:cxn modelId="{33D1BB80-34E9-4094-8A9A-BA780498A52F}" srcId="{8E7952A9-4E50-470B-A271-127C07ED59FF}" destId="{9DE2D4DC-F290-4705-A618-C0EACA746643}" srcOrd="3" destOrd="0" parTransId="{32F084B8-EF1C-4056-A6B1-D5C2F57401D5}" sibTransId="{1A737AA8-9498-4E1B-9983-3642A161B4CC}"/>
    <dgm:cxn modelId="{0ADE51BD-AA5E-48F7-81D1-47F91CC6B4AA}" type="presOf" srcId="{A9707AC8-E924-4F10-8764-BC48F0FC4657}" destId="{2BF557B6-7001-462C-B0F2-B961589C2B02}" srcOrd="0" destOrd="0" presId="urn:microsoft.com/office/officeart/2005/8/layout/cycle1"/>
    <dgm:cxn modelId="{120E50DF-6369-4571-B812-C31689488848}" srcId="{8E7952A9-4E50-470B-A271-127C07ED59FF}" destId="{63ED1931-2D19-4267-90A4-C89691134C58}" srcOrd="0" destOrd="0" parTransId="{3F9C68AF-C2A9-4945-B90C-3A52203465A9}" sibTransId="{BF06B18C-260D-4762-971C-873098853EE9}"/>
    <dgm:cxn modelId="{723A1FF6-B158-428E-BA67-EC956A866742}" type="presOf" srcId="{BF06B18C-260D-4762-971C-873098853EE9}" destId="{0AAAC493-499A-4BA2-A61C-86F165F61A02}" srcOrd="0" destOrd="0" presId="urn:microsoft.com/office/officeart/2005/8/layout/cycle1"/>
    <dgm:cxn modelId="{82FE53FD-4E76-43EB-AD78-DC6614BA4EDC}" type="presOf" srcId="{FA1152D9-5088-4E54-93D8-EE2228C4DD1F}" destId="{E7F92AE1-6271-4B73-A9DE-3DDFEB66C785}" srcOrd="0" destOrd="0" presId="urn:microsoft.com/office/officeart/2005/8/layout/cycle1"/>
    <dgm:cxn modelId="{48C2F091-0DC5-4961-910E-A904093DB55C}" type="presParOf" srcId="{26F3E481-7377-4DBC-B780-615CE5E1E867}" destId="{EE5AF8B7-5E34-4C56-83F5-C2AA1013AB1E}" srcOrd="0" destOrd="0" presId="urn:microsoft.com/office/officeart/2005/8/layout/cycle1"/>
    <dgm:cxn modelId="{2DBF0699-AE5A-4F8B-9DD7-F4EC3CEF201A}" type="presParOf" srcId="{26F3E481-7377-4DBC-B780-615CE5E1E867}" destId="{A8E23541-314B-4157-B63C-5C640F82BEBC}" srcOrd="1" destOrd="0" presId="urn:microsoft.com/office/officeart/2005/8/layout/cycle1"/>
    <dgm:cxn modelId="{247D5BD0-B8C1-45A4-B1DA-5F7A8CC75D26}" type="presParOf" srcId="{26F3E481-7377-4DBC-B780-615CE5E1E867}" destId="{0AAAC493-499A-4BA2-A61C-86F165F61A02}" srcOrd="2" destOrd="0" presId="urn:microsoft.com/office/officeart/2005/8/layout/cycle1"/>
    <dgm:cxn modelId="{C419C7F8-2FA9-433F-9DF2-045741FA919B}" type="presParOf" srcId="{26F3E481-7377-4DBC-B780-615CE5E1E867}" destId="{5B5D253E-C13A-467F-ACF5-CD42A0A5F9B2}" srcOrd="3" destOrd="0" presId="urn:microsoft.com/office/officeart/2005/8/layout/cycle1"/>
    <dgm:cxn modelId="{9D37AD82-C7F6-4D18-BD03-C30522073911}" type="presParOf" srcId="{26F3E481-7377-4DBC-B780-615CE5E1E867}" destId="{E7F92AE1-6271-4B73-A9DE-3DDFEB66C785}" srcOrd="4" destOrd="0" presId="urn:microsoft.com/office/officeart/2005/8/layout/cycle1"/>
    <dgm:cxn modelId="{BF44C476-1CC1-4876-9792-449C07683B07}" type="presParOf" srcId="{26F3E481-7377-4DBC-B780-615CE5E1E867}" destId="{2BF557B6-7001-462C-B0F2-B961589C2B02}" srcOrd="5" destOrd="0" presId="urn:microsoft.com/office/officeart/2005/8/layout/cycle1"/>
    <dgm:cxn modelId="{AAA1896A-A248-4D25-9436-A4741AFDFFA3}" type="presParOf" srcId="{26F3E481-7377-4DBC-B780-615CE5E1E867}" destId="{C30D94AB-4A1D-4575-A79C-95E4BC4B9CF3}" srcOrd="6" destOrd="0" presId="urn:microsoft.com/office/officeart/2005/8/layout/cycle1"/>
    <dgm:cxn modelId="{4AC33C57-3F6F-44E5-AA6B-C3756897CD88}" type="presParOf" srcId="{26F3E481-7377-4DBC-B780-615CE5E1E867}" destId="{F5CD75B5-9578-47E8-B6D9-1A45B5418F6E}" srcOrd="7" destOrd="0" presId="urn:microsoft.com/office/officeart/2005/8/layout/cycle1"/>
    <dgm:cxn modelId="{F79A5EFD-F6B6-4525-BC23-F84201FF3AF7}" type="presParOf" srcId="{26F3E481-7377-4DBC-B780-615CE5E1E867}" destId="{43229F63-8B08-4C69-A1A3-678B812497D7}" srcOrd="8" destOrd="0" presId="urn:microsoft.com/office/officeart/2005/8/layout/cycle1"/>
    <dgm:cxn modelId="{C50EB02E-DC41-4E4B-BF9D-EF17752D50A1}" type="presParOf" srcId="{26F3E481-7377-4DBC-B780-615CE5E1E867}" destId="{7CF41C5E-EE7E-4E90-82E6-7A4F22FB12E6}" srcOrd="9" destOrd="0" presId="urn:microsoft.com/office/officeart/2005/8/layout/cycle1"/>
    <dgm:cxn modelId="{D871979C-EB53-44D7-9EF4-989849133787}" type="presParOf" srcId="{26F3E481-7377-4DBC-B780-615CE5E1E867}" destId="{97BA5D89-E13C-4666-B27A-2C2F05F1035A}" srcOrd="10" destOrd="0" presId="urn:microsoft.com/office/officeart/2005/8/layout/cycle1"/>
    <dgm:cxn modelId="{2F1FEEEB-4937-42AF-84FF-A79748875CA0}" type="presParOf" srcId="{26F3E481-7377-4DBC-B780-615CE5E1E867}" destId="{0D8CDEE6-2B2C-4544-8A17-F99FE965F772}" srcOrd="11"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86814-CEE4-4364-A7A8-69814463643A}">
      <dsp:nvSpPr>
        <dsp:cNvPr id="0" name=""/>
        <dsp:cNvSpPr/>
      </dsp:nvSpPr>
      <dsp:spPr>
        <a:xfrm>
          <a:off x="2073964" y="0"/>
          <a:ext cx="7028180" cy="4392613"/>
        </a:xfrm>
        <a:prstGeom prst="swooshArrow">
          <a:avLst>
            <a:gd name="adj1" fmla="val 25000"/>
            <a:gd name="adj2" fmla="val 2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A0DE5-1007-4038-BB22-1156723CD197}">
      <dsp:nvSpPr>
        <dsp:cNvPr id="0" name=""/>
        <dsp:cNvSpPr/>
      </dsp:nvSpPr>
      <dsp:spPr>
        <a:xfrm>
          <a:off x="2966542" y="3031781"/>
          <a:ext cx="182732" cy="182732"/>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CAAC7-663E-401C-96E1-2957C4D6FEEF}">
      <dsp:nvSpPr>
        <dsp:cNvPr id="0" name=""/>
        <dsp:cNvSpPr/>
      </dsp:nvSpPr>
      <dsp:spPr>
        <a:xfrm>
          <a:off x="797118" y="3123147"/>
          <a:ext cx="6159148" cy="1269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26" tIns="0" rIns="0" bIns="0" numCol="1" spcCol="1270" anchor="t" anchorCtr="0">
          <a:noAutofit/>
        </a:bodyPr>
        <a:lstStyle/>
        <a:p>
          <a:pPr marL="0" lvl="0" indent="0" algn="l" defTabSz="1600200">
            <a:lnSpc>
              <a:spcPct val="90000"/>
            </a:lnSpc>
            <a:spcBef>
              <a:spcPct val="0"/>
            </a:spcBef>
            <a:spcAft>
              <a:spcPct val="35000"/>
            </a:spcAft>
            <a:buNone/>
          </a:pPr>
          <a:r>
            <a:rPr lang="en-US" sz="3600" kern="1200" noProof="0" dirty="0"/>
            <a:t>Research as an End Goal</a:t>
          </a:r>
        </a:p>
      </dsp:txBody>
      <dsp:txXfrm>
        <a:off x="797118" y="3123147"/>
        <a:ext cx="6159148" cy="1269465"/>
      </dsp:txXfrm>
    </dsp:sp>
    <dsp:sp modelId="{A5DFFF38-C108-4D9F-9AA9-C26D1F44C2B7}">
      <dsp:nvSpPr>
        <dsp:cNvPr id="0" name=""/>
        <dsp:cNvSpPr/>
      </dsp:nvSpPr>
      <dsp:spPr>
        <a:xfrm>
          <a:off x="4579510" y="1837869"/>
          <a:ext cx="330324" cy="33032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EECDAD-5B66-4EC5-8654-F12A3DC98CB4}">
      <dsp:nvSpPr>
        <dsp:cNvPr id="0" name=""/>
        <dsp:cNvSpPr/>
      </dsp:nvSpPr>
      <dsp:spPr>
        <a:xfrm>
          <a:off x="1888383" y="2314155"/>
          <a:ext cx="7399341" cy="176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032" tIns="0" rIns="0" bIns="0" numCol="1" spcCol="1270" anchor="t" anchorCtr="0">
          <a:noAutofit/>
        </a:bodyPr>
        <a:lstStyle/>
        <a:p>
          <a:pPr marL="0" lvl="0" indent="0" algn="ctr" defTabSz="1600200">
            <a:lnSpc>
              <a:spcPct val="90000"/>
            </a:lnSpc>
            <a:spcBef>
              <a:spcPct val="0"/>
            </a:spcBef>
            <a:spcAft>
              <a:spcPct val="35000"/>
            </a:spcAft>
            <a:buNone/>
          </a:pPr>
          <a:r>
            <a:rPr lang="en-US" sz="3600" kern="1200" noProof="0" dirty="0"/>
            <a:t>Code as Research</a:t>
          </a:r>
        </a:p>
      </dsp:txBody>
      <dsp:txXfrm>
        <a:off x="1888383" y="2314155"/>
        <a:ext cx="7399341" cy="1767334"/>
      </dsp:txXfrm>
    </dsp:sp>
    <dsp:sp modelId="{FCAE7BEF-E80D-42E0-BCF9-BBEF1AB181C1}">
      <dsp:nvSpPr>
        <dsp:cNvPr id="0" name=""/>
        <dsp:cNvSpPr/>
      </dsp:nvSpPr>
      <dsp:spPr>
        <a:xfrm>
          <a:off x="6519288" y="1111331"/>
          <a:ext cx="456831" cy="45683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56CBC-8211-4EA8-ACCE-10858540DBD6}">
      <dsp:nvSpPr>
        <dsp:cNvPr id="0" name=""/>
        <dsp:cNvSpPr/>
      </dsp:nvSpPr>
      <dsp:spPr>
        <a:xfrm>
          <a:off x="4746140" y="1584327"/>
          <a:ext cx="5689891" cy="2563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066" tIns="0" rIns="0" bIns="0" numCol="1" spcCol="1270" anchor="t" anchorCtr="0">
          <a:noAutofit/>
        </a:bodyPr>
        <a:lstStyle/>
        <a:p>
          <a:pPr marL="0" lvl="0" indent="0" algn="r" defTabSz="1600200">
            <a:lnSpc>
              <a:spcPct val="90000"/>
            </a:lnSpc>
            <a:spcBef>
              <a:spcPct val="0"/>
            </a:spcBef>
            <a:spcAft>
              <a:spcPct val="35000"/>
            </a:spcAft>
            <a:buNone/>
          </a:pPr>
          <a:r>
            <a:rPr lang="en-US" sz="3600" kern="1200" noProof="0" dirty="0"/>
            <a:t>Code as </a:t>
          </a:r>
          <a:r>
            <a:rPr lang="en-US" sz="3600" kern="1200" noProof="0"/>
            <a:t>a Deliverable</a:t>
          </a:r>
          <a:endParaRPr lang="en-US" sz="3600" kern="1200" noProof="0" dirty="0"/>
        </a:p>
      </dsp:txBody>
      <dsp:txXfrm>
        <a:off x="4746140" y="1584327"/>
        <a:ext cx="5689891" cy="2563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23541-314B-4157-B63C-5C640F82BEBC}">
      <dsp:nvSpPr>
        <dsp:cNvPr id="0" name=""/>
        <dsp:cNvSpPr/>
      </dsp:nvSpPr>
      <dsp:spPr>
        <a:xfrm>
          <a:off x="3543511" y="90627"/>
          <a:ext cx="1421308" cy="142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noProof="0" dirty="0"/>
            <a:t>Lack of Trust</a:t>
          </a:r>
        </a:p>
      </dsp:txBody>
      <dsp:txXfrm>
        <a:off x="3543511" y="90627"/>
        <a:ext cx="1421308" cy="1421308"/>
      </dsp:txXfrm>
    </dsp:sp>
    <dsp:sp modelId="{0AAAC493-499A-4BA2-A61C-86F165F61A02}">
      <dsp:nvSpPr>
        <dsp:cNvPr id="0" name=""/>
        <dsp:cNvSpPr/>
      </dsp:nvSpPr>
      <dsp:spPr>
        <a:xfrm>
          <a:off x="1041973" y="1420"/>
          <a:ext cx="4012053" cy="4012053"/>
        </a:xfrm>
        <a:prstGeom prst="circularArrow">
          <a:avLst>
            <a:gd name="adj1" fmla="val 6908"/>
            <a:gd name="adj2" fmla="val 465829"/>
            <a:gd name="adj3" fmla="val 547410"/>
            <a:gd name="adj4" fmla="val 20586762"/>
            <a:gd name="adj5" fmla="val 8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F92AE1-6271-4B73-A9DE-3DDFEB66C785}">
      <dsp:nvSpPr>
        <dsp:cNvPr id="0" name=""/>
        <dsp:cNvSpPr/>
      </dsp:nvSpPr>
      <dsp:spPr>
        <a:xfrm>
          <a:off x="3543511" y="2502958"/>
          <a:ext cx="1421308" cy="142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noProof="0" dirty="0"/>
            <a:t>Low Expectations</a:t>
          </a:r>
        </a:p>
      </dsp:txBody>
      <dsp:txXfrm>
        <a:off x="3543511" y="2502958"/>
        <a:ext cx="1421308" cy="1421308"/>
      </dsp:txXfrm>
    </dsp:sp>
    <dsp:sp modelId="{2BF557B6-7001-462C-B0F2-B961589C2B02}">
      <dsp:nvSpPr>
        <dsp:cNvPr id="0" name=""/>
        <dsp:cNvSpPr/>
      </dsp:nvSpPr>
      <dsp:spPr>
        <a:xfrm>
          <a:off x="1041973" y="1420"/>
          <a:ext cx="4012053" cy="4012053"/>
        </a:xfrm>
        <a:prstGeom prst="circularArrow">
          <a:avLst>
            <a:gd name="adj1" fmla="val 6908"/>
            <a:gd name="adj2" fmla="val 465829"/>
            <a:gd name="adj3" fmla="val 5947410"/>
            <a:gd name="adj4" fmla="val 4386762"/>
            <a:gd name="adj5" fmla="val 8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CD75B5-9578-47E8-B6D9-1A45B5418F6E}">
      <dsp:nvSpPr>
        <dsp:cNvPr id="0" name=""/>
        <dsp:cNvSpPr/>
      </dsp:nvSpPr>
      <dsp:spPr>
        <a:xfrm>
          <a:off x="1131180" y="2502958"/>
          <a:ext cx="1421308" cy="142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noProof="0" dirty="0"/>
            <a:t>Low Incentives</a:t>
          </a:r>
        </a:p>
      </dsp:txBody>
      <dsp:txXfrm>
        <a:off x="1131180" y="2502958"/>
        <a:ext cx="1421308" cy="1421308"/>
      </dsp:txXfrm>
    </dsp:sp>
    <dsp:sp modelId="{43229F63-8B08-4C69-A1A3-678B812497D7}">
      <dsp:nvSpPr>
        <dsp:cNvPr id="0" name=""/>
        <dsp:cNvSpPr/>
      </dsp:nvSpPr>
      <dsp:spPr>
        <a:xfrm>
          <a:off x="1041973" y="1420"/>
          <a:ext cx="4012053" cy="4012053"/>
        </a:xfrm>
        <a:prstGeom prst="circularArrow">
          <a:avLst>
            <a:gd name="adj1" fmla="val 6908"/>
            <a:gd name="adj2" fmla="val 465829"/>
            <a:gd name="adj3" fmla="val 11347410"/>
            <a:gd name="adj4" fmla="val 9786762"/>
            <a:gd name="adj5" fmla="val 8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BA5D89-E13C-4666-B27A-2C2F05F1035A}">
      <dsp:nvSpPr>
        <dsp:cNvPr id="0" name=""/>
        <dsp:cNvSpPr/>
      </dsp:nvSpPr>
      <dsp:spPr>
        <a:xfrm>
          <a:off x="1131180" y="90627"/>
          <a:ext cx="1421308" cy="142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noProof="0" dirty="0"/>
            <a:t>Lack of Skills</a:t>
          </a:r>
        </a:p>
      </dsp:txBody>
      <dsp:txXfrm>
        <a:off x="1131180" y="90627"/>
        <a:ext cx="1421308" cy="1421308"/>
      </dsp:txXfrm>
    </dsp:sp>
    <dsp:sp modelId="{0D8CDEE6-2B2C-4544-8A17-F99FE965F772}">
      <dsp:nvSpPr>
        <dsp:cNvPr id="0" name=""/>
        <dsp:cNvSpPr/>
      </dsp:nvSpPr>
      <dsp:spPr>
        <a:xfrm>
          <a:off x="1041973" y="1420"/>
          <a:ext cx="4012053" cy="4012053"/>
        </a:xfrm>
        <a:prstGeom prst="circularArrow">
          <a:avLst>
            <a:gd name="adj1" fmla="val 6908"/>
            <a:gd name="adj2" fmla="val 465829"/>
            <a:gd name="adj3" fmla="val 16747410"/>
            <a:gd name="adj4" fmla="val 15186762"/>
            <a:gd name="adj5" fmla="val 805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6FD348-9C7F-4865-875C-863EC6E2CB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3294207-A46E-4F9A-91C9-BB4398CEA9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 </a:t>
            </a:r>
          </a:p>
        </p:txBody>
      </p:sp>
      <p:sp>
        <p:nvSpPr>
          <p:cNvPr id="4" name="Footer Placeholder 3">
            <a:extLst>
              <a:ext uri="{FF2B5EF4-FFF2-40B4-BE49-F238E27FC236}">
                <a16:creationId xmlns:a16="http://schemas.microsoft.com/office/drawing/2014/main" id="{95105526-C577-427D-800D-7921EA1602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CA4CFA-39AC-4AB6-B521-EBDB0AF74A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AEDCC-D3AE-4D3E-A1AA-6BA600F277AC}" type="slidenum">
              <a:rPr lang="en-US" smtClean="0"/>
              <a:t>‹#›</a:t>
            </a:fld>
            <a:endParaRPr lang="en-US"/>
          </a:p>
        </p:txBody>
      </p:sp>
    </p:spTree>
    <p:extLst>
      <p:ext uri="{BB962C8B-B14F-4D97-AF65-F5344CB8AC3E}">
        <p14:creationId xmlns:p14="http://schemas.microsoft.com/office/powerpoint/2010/main" val="17542621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Ericsson Hilda Light" panose="000004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Ericsson Hilda Light" panose="00000400000000000000" pitchFamily="2" charset="0"/>
              </a:defRPr>
            </a:lvl1pPr>
          </a:lstStyle>
          <a:p>
            <a:r>
              <a:rPr lang="en-US"/>
              <a:t> </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Ericsson Hilda Light" panose="000004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Ericsson Hilda Light" panose="00000400000000000000" pitchFamily="2" charset="0"/>
              </a:defRPr>
            </a:lvl1pPr>
          </a:lstStyle>
          <a:p>
            <a:fld id="{F949BC75-2359-4F98-918A-7033C92AD487}" type="slidenum">
              <a:rPr lang="en-US" smtClean="0"/>
              <a:pPr/>
              <a:t>‹#›</a:t>
            </a:fld>
            <a:endParaRPr lang="en-US" dirty="0"/>
          </a:p>
        </p:txBody>
      </p:sp>
    </p:spTree>
    <p:extLst>
      <p:ext uri="{BB962C8B-B14F-4D97-AF65-F5344CB8AC3E}">
        <p14:creationId xmlns:p14="http://schemas.microsoft.com/office/powerpoint/2010/main" val="113333382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Ericsson Hilda Light" panose="00000400000000000000" pitchFamily="2" charset="0"/>
        <a:ea typeface="+mn-ea"/>
        <a:cs typeface="+mn-cs"/>
      </a:defRPr>
    </a:lvl1pPr>
    <a:lvl2pPr marL="457200" algn="l" defTabSz="914400" rtl="0" eaLnBrk="1" latinLnBrk="0" hangingPunct="1">
      <a:defRPr sz="1200" kern="1200">
        <a:solidFill>
          <a:schemeClr val="tx1"/>
        </a:solidFill>
        <a:latin typeface="Ericsson Hilda Light" panose="00000400000000000000" pitchFamily="2" charset="0"/>
        <a:ea typeface="+mn-ea"/>
        <a:cs typeface="+mn-cs"/>
      </a:defRPr>
    </a:lvl2pPr>
    <a:lvl3pPr marL="914400" algn="l" defTabSz="914400" rtl="0" eaLnBrk="1" latinLnBrk="0" hangingPunct="1">
      <a:defRPr sz="1200" kern="1200">
        <a:solidFill>
          <a:schemeClr val="tx1"/>
        </a:solidFill>
        <a:latin typeface="Ericsson Hilda Light" panose="00000400000000000000" pitchFamily="2" charset="0"/>
        <a:ea typeface="+mn-ea"/>
        <a:cs typeface="+mn-cs"/>
      </a:defRPr>
    </a:lvl3pPr>
    <a:lvl4pPr marL="1371600" algn="l" defTabSz="914400" rtl="0" eaLnBrk="1" latinLnBrk="0" hangingPunct="1">
      <a:defRPr sz="1200" kern="1200">
        <a:solidFill>
          <a:schemeClr val="tx1"/>
        </a:solidFill>
        <a:latin typeface="Ericsson Hilda Light" panose="00000400000000000000" pitchFamily="2" charset="0"/>
        <a:ea typeface="+mn-ea"/>
        <a:cs typeface="+mn-cs"/>
      </a:defRPr>
    </a:lvl4pPr>
    <a:lvl5pPr marL="1828800" algn="l" defTabSz="914400" rtl="0" eaLnBrk="1" latinLnBrk="0" hangingPunct="1">
      <a:defRPr sz="1200" kern="1200">
        <a:solidFill>
          <a:schemeClr val="tx1"/>
        </a:solidFill>
        <a:latin typeface="Ericsson Hilda Light" panose="000004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Ericsson Hilda Light" panose="00000400000000000000" pitchFamily="2" charset="0"/>
                <a:ea typeface="+mn-ea"/>
                <a:cs typeface="+mn-cs"/>
              </a:rPr>
              <a:t>Ericsson has a long history in the telecommunications industry dating back more than a hundred years, but with traditional network infrastructure becoming increasingly virtualized and software defined, and the rise of the cloud, both the way we work and the skills we require is rapidly changing. This change is being rapidly driven by the need to collaboratively develop code that be meaningfully shared with stakeholders. This talk illustrates the inspiration that Ericsson is taking from the Research Software Engineering community and provides an introduction to one concept for a distributed application runtime that we are working on.</a:t>
            </a:r>
          </a:p>
          <a:p>
            <a:endParaRPr lang="en-US" dirty="0"/>
          </a:p>
          <a:p>
            <a:pPr marL="171450" indent="-171450">
              <a:buFont typeface="Arial" panose="020B0604020202020204" pitchFamily="34" charset="0"/>
              <a:buChar char="•"/>
            </a:pPr>
            <a:r>
              <a:rPr lang="en-US" dirty="0"/>
              <a:t>Telecoms company – 5G is the big buzzword, Ericsson are major players</a:t>
            </a:r>
          </a:p>
          <a:p>
            <a:pPr marL="171450" indent="-171450">
              <a:buFont typeface="Arial" panose="020B0604020202020204" pitchFamily="34" charset="0"/>
              <a:buChar char="•"/>
            </a:pPr>
            <a:r>
              <a:rPr lang="en-US" dirty="0"/>
              <a:t>Hardware -&gt; software defined and virtualized</a:t>
            </a:r>
          </a:p>
          <a:p>
            <a:pPr marL="171450" indent="-171450">
              <a:buFont typeface="Arial" panose="020B0604020202020204" pitchFamily="34" charset="0"/>
              <a:buChar char="•"/>
            </a:pPr>
            <a:r>
              <a:rPr lang="en-US" dirty="0"/>
              <a:t>Cloud -&gt; different set of skills</a:t>
            </a:r>
          </a:p>
          <a:p>
            <a:pPr marL="171450" indent="-171450">
              <a:buFont typeface="Arial" panose="020B0604020202020204" pitchFamily="34" charset="0"/>
              <a:buChar char="•"/>
            </a:pPr>
            <a:r>
              <a:rPr lang="en-US" dirty="0"/>
              <a:t>Code as a product or service when we work in groups.</a:t>
            </a:r>
          </a:p>
          <a:p>
            <a:pPr marL="171450" indent="-171450">
              <a:buFont typeface="Arial" panose="020B0604020202020204" pitchFamily="34" charset="0"/>
              <a:buChar char="•"/>
            </a:pPr>
            <a:r>
              <a:rPr lang="en-US" dirty="0"/>
              <a:t>Our relationship with the </a:t>
            </a:r>
            <a:r>
              <a:rPr lang="en-US"/>
              <a:t>RSE community.</a:t>
            </a:r>
            <a:endParaRPr lang="en-US" dirty="0"/>
          </a:p>
          <a:p>
            <a:pPr marL="171450" indent="-171450">
              <a:buFont typeface="Arial" panose="020B0604020202020204" pitchFamily="34" charset="0"/>
              <a:buChar char="•"/>
            </a:pPr>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1</a:t>
            </a:fld>
            <a:endParaRPr lang="en-US" dirty="0"/>
          </a:p>
        </p:txBody>
      </p:sp>
    </p:spTree>
    <p:extLst>
      <p:ext uri="{BB962C8B-B14F-4D97-AF65-F5344CB8AC3E}">
        <p14:creationId xmlns:p14="http://schemas.microsoft.com/office/powerpoint/2010/main" val="46274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Two previous RSE-UK presentations from Bristol University.</a:t>
            </a:r>
          </a:p>
          <a:p>
            <a:pPr marL="800100" lvl="1"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Role of quality control of software in research.</a:t>
            </a:r>
          </a:p>
          <a:p>
            <a:pPr marL="800100" lvl="1"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can you build a team that uses good software development practices?</a:t>
            </a:r>
          </a:p>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Previously worked at the UK Met Office and was a former Physicist.</a:t>
            </a:r>
          </a:p>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role of RSEs in good research.</a:t>
            </a:r>
          </a:p>
          <a:p>
            <a:pPr marL="742950" lvl="1" indent="-285750">
              <a:lnSpc>
                <a:spcPct val="107000"/>
              </a:lnSpc>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Research is based on tested and reviewed code as much as tested measurements.</a:t>
            </a:r>
          </a:p>
          <a:p>
            <a:pPr marL="742950" lvl="1" indent="-285750">
              <a:lnSpc>
                <a:spcPct val="107000"/>
              </a:lnSpc>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wouldn’t trust a temperature measurement from an uncalibrated thermometer.</a:t>
            </a: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Principal Researcher at Ericsson Research CSP. Project manager for the UR.</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2</a:t>
            </a:fld>
            <a:endParaRPr lang="en-US" dirty="0"/>
          </a:p>
        </p:txBody>
      </p:sp>
    </p:spTree>
    <p:extLst>
      <p:ext uri="{BB962C8B-B14F-4D97-AF65-F5344CB8AC3E}">
        <p14:creationId xmlns:p14="http://schemas.microsoft.com/office/powerpoint/2010/main" val="260346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were not trusted to write production quality code.</a:t>
            </a:r>
          </a:p>
          <a:p>
            <a:pPr marL="742950" lvl="1" indent="-285750">
              <a:lnSpc>
                <a:spcPct val="107000"/>
              </a:lnSpc>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Had no software engineering experience, no tests.</a:t>
            </a:r>
          </a:p>
          <a:p>
            <a:pPr marL="742950" lvl="1" indent="-285750">
              <a:lnSpc>
                <a:spcPct val="107000"/>
              </a:lnSpc>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Essentially delivered slides or papers, not code.</a:t>
            </a:r>
          </a:p>
          <a:p>
            <a:pPr marL="742950" lvl="1" indent="-285750">
              <a:lnSpc>
                <a:spcPct val="107000"/>
              </a:lnSpc>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Code had to be rewritten from scratch.</a:t>
            </a:r>
          </a:p>
          <a:p>
            <a:pPr marL="742950" lvl="1" indent="-285750">
              <a:lnSpc>
                <a:spcPct val="107000"/>
              </a:lnSpc>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Vicious circle – no incentive to get better.</a:t>
            </a:r>
          </a:p>
          <a:p>
            <a:pPr marL="742950" lvl="1" indent="-285750">
              <a:lnSpc>
                <a:spcPct val="107000"/>
              </a:lnSpc>
              <a:spcAft>
                <a:spcPts val="8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Open source ‘dumping ground’ rather than opportunity for learning and collaboration.</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3</a:t>
            </a:fld>
            <a:endParaRPr lang="en-US" dirty="0"/>
          </a:p>
        </p:txBody>
      </p:sp>
    </p:spTree>
    <p:extLst>
      <p:ext uri="{BB962C8B-B14F-4D97-AF65-F5344CB8AC3E}">
        <p14:creationId xmlns:p14="http://schemas.microsoft.com/office/powerpoint/2010/main" val="154621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Software is everywhere, even in a hardware company.</a:t>
            </a:r>
          </a:p>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Obvious I had a somewhat rosy view of industry research. ER has similar problems, except that we are also our own customer and industry partner.</a:t>
            </a:r>
          </a:p>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need to learn how to treat code as collaborative work and the Corvid has made documenting everything we do even more essential. We’re all now remote contributors.</a:t>
            </a: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Late to the Open Source table, but we can gain a lot from working with the RSE community and Ericsson has a genuine interest in giving something back. We fund projects, we might get to steer the things we want and get highly capable new recruits into the bargain.</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4</a:t>
            </a:fld>
            <a:endParaRPr lang="en-US" dirty="0"/>
          </a:p>
        </p:txBody>
      </p:sp>
    </p:spTree>
    <p:extLst>
      <p:ext uri="{BB962C8B-B14F-4D97-AF65-F5344CB8AC3E}">
        <p14:creationId xmlns:p14="http://schemas.microsoft.com/office/powerpoint/2010/main" val="357913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Ericsson’s view of the Network Compute Fabric from Core to Edge to User Devices.</a:t>
            </a:r>
          </a:p>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Treat a heterogeneous collection of hosts as a single resource pool – an ocean of compute.</a:t>
            </a:r>
          </a:p>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Runtime exposes hardware via an extendible API and manages smart placement.</a:t>
            </a:r>
          </a:p>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Separate functionality from orchestration.</a:t>
            </a:r>
          </a:p>
          <a:p>
            <a:pPr marL="742950" lvl="1" indent="-285750">
              <a:lnSpc>
                <a:spcPct val="107000"/>
              </a:lnSpc>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Actors, capabilities, and an application is created by adding more actors.</a:t>
            </a:r>
          </a:p>
          <a:p>
            <a:pPr marL="742950" lvl="1" indent="-285750">
              <a:lnSpc>
                <a:spcPct val="107000"/>
              </a:lnSpc>
              <a:spcAft>
                <a:spcPts val="8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Simpler to develop, easier to maintain.</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5</a:t>
            </a:fld>
            <a:endParaRPr lang="en-US" dirty="0"/>
          </a:p>
        </p:txBody>
      </p:sp>
    </p:spTree>
    <p:extLst>
      <p:ext uri="{BB962C8B-B14F-4D97-AF65-F5344CB8AC3E}">
        <p14:creationId xmlns:p14="http://schemas.microsoft.com/office/powerpoint/2010/main" val="74325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Runtime exposes hardware via an extendible API and manages smart placement.</a:t>
            </a:r>
          </a:p>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Actors and capabilities from a marketplace. Deploy anywhere.</a:t>
            </a: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Doesn’t make any sense if not open source.</a:t>
            </a:r>
          </a:p>
          <a:p>
            <a:endParaRPr lang="en-US" dirty="0"/>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6</a:t>
            </a:fld>
            <a:endParaRPr lang="en-US" dirty="0"/>
          </a:p>
        </p:txBody>
      </p:sp>
    </p:spTree>
    <p:extLst>
      <p:ext uri="{BB962C8B-B14F-4D97-AF65-F5344CB8AC3E}">
        <p14:creationId xmlns:p14="http://schemas.microsoft.com/office/powerpoint/2010/main" val="391004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Open Source</a:t>
            </a:r>
          </a:p>
          <a:p>
            <a:pPr marL="342900" lvl="0" indent="-342900">
              <a:lnSpc>
                <a:spcPct val="107000"/>
              </a:lnSpc>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RSE Engagement</a:t>
            </a: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Our place at the edge.</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r>
              <a:rPr lang="en-US"/>
              <a:t> </a:t>
            </a:r>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F949BC75-2359-4F98-918A-7033C92AD487}" type="slidenum">
              <a:rPr lang="en-US" smtClean="0"/>
              <a:pPr/>
              <a:t>7</a:t>
            </a:fld>
            <a:endParaRPr lang="en-US" dirty="0"/>
          </a:p>
        </p:txBody>
      </p:sp>
    </p:spTree>
    <p:extLst>
      <p:ext uri="{BB962C8B-B14F-4D97-AF65-F5344CB8AC3E}">
        <p14:creationId xmlns:p14="http://schemas.microsoft.com/office/powerpoint/2010/main" val="279615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GB"/>
              <a:t> </a:t>
            </a:r>
            <a:endParaRPr lang="en-GB" dirty="0"/>
          </a:p>
        </p:txBody>
      </p:sp>
      <p:sp>
        <p:nvSpPr>
          <p:cNvPr id="6" name="Footer Placeholder 5"/>
          <p:cNvSpPr>
            <a:spLocks noGrp="1"/>
          </p:cNvSpPr>
          <p:nvPr>
            <p:ph type="ftr" sz="quarter" idx="12"/>
          </p:nvPr>
        </p:nvSpPr>
        <p:spPr/>
        <p:txBody>
          <a:bodyPr/>
          <a:lstStyle/>
          <a:p>
            <a:endParaRPr lang="en-GB" dirty="0"/>
          </a:p>
        </p:txBody>
      </p:sp>
      <p:sp>
        <p:nvSpPr>
          <p:cNvPr id="7" name="Slide Number Placeholder 6"/>
          <p:cNvSpPr>
            <a:spLocks noGrp="1"/>
          </p:cNvSpPr>
          <p:nvPr>
            <p:ph type="sldNum" sz="quarter" idx="13"/>
          </p:nvPr>
        </p:nvSpPr>
        <p:spPr/>
        <p:txBody>
          <a:bodyPr/>
          <a:lstStyle/>
          <a:p>
            <a:fld id="{1A9966BF-A434-4BC2-9969-A0AE8B068B9B}" type="slidenum">
              <a:rPr lang="en-GB" smtClean="0"/>
              <a:t>8</a:t>
            </a:fld>
            <a:endParaRPr lang="en-GB" dirty="0"/>
          </a:p>
        </p:txBody>
      </p:sp>
    </p:spTree>
    <p:extLst>
      <p:ext uri="{BB962C8B-B14F-4D97-AF65-F5344CB8AC3E}">
        <p14:creationId xmlns:p14="http://schemas.microsoft.com/office/powerpoint/2010/main" val="279982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6D1288D-6C72-4971-B895-27E90722A109}"/>
              </a:ext>
            </a:extLst>
          </p:cNvPr>
          <p:cNvSpPr>
            <a:spLocks noGrp="1"/>
          </p:cNvSpPr>
          <p:nvPr>
            <p:ph sz="quarter" idx="13" hasCustomPrompt="1"/>
          </p:nvPr>
        </p:nvSpPr>
        <p:spPr>
          <a:xfrm>
            <a:off x="0" y="0"/>
            <a:ext cx="12192000" cy="6858000"/>
          </a:xfrm>
          <a:prstGeom prst="rect">
            <a:avLst/>
          </a:prstGeom>
        </p:spPr>
        <p:txBody>
          <a:bodyPr/>
          <a:lstStyle>
            <a:lvl1pPr marL="0" indent="0">
              <a:buNone/>
              <a:defRPr/>
            </a:lvl1pPr>
            <a:lvl2pPr>
              <a:defRPr/>
            </a:lvl2pPr>
            <a:lvl3pPr>
              <a:defRPr/>
            </a:lvl3pPr>
            <a:lvl4pPr>
              <a:defRPr/>
            </a:lvl4pPr>
            <a:lvl5pPr>
              <a:defRPr/>
            </a:lvl5pPr>
          </a:lstStyle>
          <a:p>
            <a:pPr lvl="0"/>
            <a:r>
              <a:rPr lang="en-GB" dirty="0"/>
              <a:t> </a:t>
            </a:r>
          </a:p>
        </p:txBody>
      </p:sp>
      <p:sp>
        <p:nvSpPr>
          <p:cNvPr id="22531" name="Title_TM"/>
          <p:cNvSpPr>
            <a:spLocks noGrp="1" noChangeArrowheads="1"/>
          </p:cNvSpPr>
          <p:nvPr>
            <p:ph type="ctrTitle" hasCustomPrompt="1"/>
          </p:nvPr>
        </p:nvSpPr>
        <p:spPr>
          <a:xfrm>
            <a:off x="479425" y="476250"/>
            <a:ext cx="8353426" cy="3457576"/>
          </a:xfrm>
        </p:spPr>
        <p:txBody>
          <a:bodyPr/>
          <a:lstStyle>
            <a:lvl1pPr>
              <a:lnSpc>
                <a:spcPct val="85000"/>
              </a:lnSpc>
              <a:defRPr sz="8000" b="0" kern="1400" spc="-160" baseline="0">
                <a:latin typeface="+mj-lt"/>
              </a:defRPr>
            </a:lvl1pPr>
          </a:lstStyle>
          <a:p>
            <a:r>
              <a:rPr lang="en-GB" dirty="0"/>
              <a:t>Title page,   Ericsson Hilda Light 80pt, max 3-lines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GB" dirty="0"/>
              <a:t>Presentation description/subtitle</a:t>
            </a:r>
            <a:br>
              <a:rPr lang="en-GB" dirty="0"/>
            </a:br>
            <a:r>
              <a:rPr lang="en-GB" dirty="0"/>
              <a:t>Ericsson Hilda 20pt</a:t>
            </a:r>
          </a:p>
        </p:txBody>
      </p:sp>
      <p:sp>
        <p:nvSpPr>
          <p:cNvPr id="3" name="Content Placeholder 2"/>
          <p:cNvSpPr>
            <a:spLocks noGrp="1"/>
          </p:cNvSpPr>
          <p:nvPr>
            <p:ph sz="quarter" idx="10" hasCustomPrompt="1"/>
          </p:nvPr>
        </p:nvSpPr>
        <p:spPr>
          <a:xfrm>
            <a:off x="6240463" y="6264000"/>
            <a:ext cx="1910479" cy="262800"/>
          </a:xfrm>
          <a:prstGeom prst="rect">
            <a:avLst/>
          </a:prstGeom>
        </p:spPr>
        <p:txBody>
          <a:bodyPr wrap="none" tIns="0" bIns="0" anchor="ctr" anchorCtr="0"/>
          <a:lstStyle>
            <a:lvl1pPr marL="0" indent="0" algn="r">
              <a:buNone/>
              <a:defRPr sz="1200">
                <a:latin typeface="+mn-lt"/>
              </a:defRPr>
            </a:lvl1pPr>
          </a:lstStyle>
          <a:p>
            <a:r>
              <a:rPr lang="en-GB" dirty="0"/>
              <a:t>Speaker name</a:t>
            </a:r>
          </a:p>
        </p:txBody>
      </p:sp>
      <p:sp>
        <p:nvSpPr>
          <p:cNvPr id="12" name="Content Placeholder 11"/>
          <p:cNvSpPr>
            <a:spLocks noGrp="1"/>
          </p:cNvSpPr>
          <p:nvPr>
            <p:ph sz="quarter" idx="11" hasCustomPrompt="1"/>
          </p:nvPr>
        </p:nvSpPr>
        <p:spPr>
          <a:xfrm>
            <a:off x="8229600" y="6264000"/>
            <a:ext cx="2515041" cy="262800"/>
          </a:xfrm>
          <a:prstGeom prst="rect">
            <a:avLst/>
          </a:prstGeom>
          <a:noFill/>
          <a:ln w="9525">
            <a:noFill/>
            <a:miter lim="800000"/>
            <a:headEnd/>
            <a:tailEnd/>
          </a:ln>
        </p:spPr>
        <p:txBody>
          <a:bodyPr tIns="0" rIns="0" bIns="0" anchor="ctr" anchorCtr="0"/>
          <a:lstStyle>
            <a:lvl1pPr marL="0" indent="0" algn="ctr">
              <a:buNone/>
              <a:defRPr lang="en-US" sz="1200" dirty="0">
                <a:latin typeface="+mn-lt"/>
              </a:defRPr>
            </a:lvl1pPr>
          </a:lstStyle>
          <a:p>
            <a:r>
              <a:rPr lang="en-GB" dirty="0"/>
              <a:t>Organization</a:t>
            </a:r>
          </a:p>
        </p:txBody>
      </p:sp>
      <p:sp>
        <p:nvSpPr>
          <p:cNvPr id="15" name="Content Placeholder 11"/>
          <p:cNvSpPr>
            <a:spLocks noGrp="1"/>
          </p:cNvSpPr>
          <p:nvPr>
            <p:ph sz="quarter" idx="12" hasCustomPrompt="1"/>
          </p:nvPr>
        </p:nvSpPr>
        <p:spPr>
          <a:xfrm>
            <a:off x="10811951" y="6264000"/>
            <a:ext cx="897503" cy="262800"/>
          </a:xfrm>
          <a:prstGeom prst="rect">
            <a:avLst/>
          </a:prstGeom>
          <a:noFill/>
          <a:ln w="9525">
            <a:noFill/>
            <a:miter lim="800000"/>
            <a:headEnd/>
            <a:tailEnd/>
          </a:ln>
        </p:spPr>
        <p:txBody>
          <a:bodyPr wrap="none" tIns="0" rIns="0" bIns="0" anchor="ctr" anchorCtr="0"/>
          <a:lstStyle>
            <a:lvl1pPr marL="0" indent="0" algn="ctr">
              <a:buNone/>
              <a:defRPr lang="en-US" sz="1200" dirty="0">
                <a:latin typeface="+mn-lt"/>
              </a:defRPr>
            </a:lvl1pPr>
          </a:lstStyle>
          <a:p>
            <a:pPr lvl="0"/>
            <a:r>
              <a:rPr lang="en-GB" dirty="0"/>
              <a:t>YYYY-MM-DD</a:t>
            </a:r>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72C1EE1F-EF94-4EBA-A010-8BC3D2F38C39}"/>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0" name="FirstDividerHider">
            <a:extLst>
              <a:ext uri="{FF2B5EF4-FFF2-40B4-BE49-F238E27FC236}">
                <a16:creationId xmlns:a16="http://schemas.microsoft.com/office/drawing/2014/main" id="{D76AC379-37ED-447F-84CF-99B2FA694549}"/>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374575616"/>
      </p:ext>
    </p:extLst>
  </p:cSld>
  <p:clrMapOvr>
    <a:masterClrMapping/>
  </p:clrMapOvr>
  <p:hf sldNum="0" hdr="0" ft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Page 6">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6"/>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GB"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GB" dirty="0"/>
              <a:t>Chapter/section divider or Statement/fact/quote, </a:t>
            </a:r>
            <a:br>
              <a:rPr lang="en-GB" dirty="0"/>
            </a:br>
            <a:r>
              <a:rPr lang="en-GB" dirty="0"/>
              <a:t>Ericsson Hilda Light 60pt, </a:t>
            </a:r>
            <a:br>
              <a:rPr lang="en-GB" dirty="0"/>
            </a:br>
            <a:r>
              <a:rPr lang="en-GB" dirty="0"/>
              <a:t>Ericsson White, </a:t>
            </a:r>
            <a:br>
              <a:rPr lang="en-GB" dirty="0"/>
            </a:br>
            <a:r>
              <a:rPr lang="en-GB" dirty="0"/>
              <a:t>max 5-lines</a:t>
            </a:r>
          </a:p>
        </p:txBody>
      </p:sp>
      <p:sp>
        <p:nvSpPr>
          <p:cNvPr id="13" name="SubTitle_TM">
            <a:extLst>
              <a:ext uri="{FF2B5EF4-FFF2-40B4-BE49-F238E27FC236}">
                <a16:creationId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GB" dirty="0"/>
              <a:t>Statement/quote source, </a:t>
            </a:r>
          </a:p>
          <a:p>
            <a:r>
              <a:rPr lang="en-GB" dirty="0"/>
              <a:t>Ericsson White, Ericsson Hilda 20pt</a:t>
            </a:r>
          </a:p>
        </p:txBody>
      </p:sp>
      <p:pic>
        <p:nvPicPr>
          <p:cNvPr id="6" name="Graphic 5">
            <a:extLst>
              <a:ext uri="{FF2B5EF4-FFF2-40B4-BE49-F238E27FC236}">
                <a16:creationId xmlns:a16="http://schemas.microsoft.com/office/drawing/2014/main" id="{6096BBFC-712A-429D-9C0A-7743993E7F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E08DADFB-44CC-4810-9193-0C9F586CE666}"/>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8" name="FirstDividerHider">
            <a:extLst>
              <a:ext uri="{FF2B5EF4-FFF2-40B4-BE49-F238E27FC236}">
                <a16:creationId xmlns:a16="http://schemas.microsoft.com/office/drawing/2014/main" id="{B20F1184-2943-4F17-9C57-995EA2003751}"/>
              </a:ext>
            </a:extLst>
          </p:cNvPr>
          <p:cNvSpPr/>
          <p:nvPr userDrawn="1"/>
        </p:nvSpPr>
        <p:spPr bwMode="auto">
          <a:xfrm>
            <a:off x="396000" y="6408751"/>
            <a:ext cx="79513" cy="262393"/>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26781865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Page 7">
    <p:spTree>
      <p:nvGrpSpPr>
        <p:cNvPr id="1" name=""/>
        <p:cNvGrpSpPr/>
        <p:nvPr/>
      </p:nvGrpSpPr>
      <p:grpSpPr>
        <a:xfrm>
          <a:off x="0" y="0"/>
          <a:ext cx="0" cy="0"/>
          <a:chOff x="0" y="0"/>
          <a:chExt cx="0" cy="0"/>
        </a:xfrm>
      </p:grpSpPr>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tx1"/>
                </a:solidFill>
              </a:defRPr>
            </a:lvl1pPr>
          </a:lstStyle>
          <a:p>
            <a:pPr lvl="0"/>
            <a:r>
              <a:rPr lang="en-GB" dirty="0"/>
              <a:t>Chapter/section divider or Statement/fact/quote, </a:t>
            </a:r>
            <a:br>
              <a:rPr lang="en-GB" dirty="0"/>
            </a:br>
            <a:r>
              <a:rPr lang="en-GB" dirty="0"/>
              <a:t>Ericsson Hilda Light 60pt, </a:t>
            </a:r>
            <a:br>
              <a:rPr lang="en-GB" dirty="0"/>
            </a:br>
            <a:r>
              <a:rPr lang="en-GB" dirty="0"/>
              <a:t>Ericsson Black, </a:t>
            </a:r>
            <a:br>
              <a:rPr lang="en-GB" dirty="0"/>
            </a:br>
            <a:r>
              <a:rPr lang="en-GB" dirty="0"/>
              <a:t>max 5-lines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5" y="4149725"/>
            <a:ext cx="5472114"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tx1"/>
                </a:solidFill>
                <a:latin typeface="+mn-lt"/>
              </a:defRPr>
            </a:lvl1pPr>
          </a:lstStyle>
          <a:p>
            <a:r>
              <a:rPr lang="en-GB" dirty="0"/>
              <a:t>Statement/quote source, </a:t>
            </a:r>
          </a:p>
          <a:p>
            <a:r>
              <a:rPr lang="en-GB" dirty="0"/>
              <a:t>Ericsson Black, Ericsson Hilda 20pt</a:t>
            </a:r>
          </a:p>
        </p:txBody>
      </p:sp>
      <p:sp>
        <p:nvSpPr>
          <p:cNvPr id="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7AB1CD1C-AD0D-4C0E-8012-BDF9F1E4C38B}"/>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5" name="FirstDividerHider">
            <a:extLst>
              <a:ext uri="{FF2B5EF4-FFF2-40B4-BE49-F238E27FC236}">
                <a16:creationId xmlns:a16="http://schemas.microsoft.com/office/drawing/2014/main" id="{280FD398-9480-44AE-B01C-23BDC7D4B6B7}"/>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355176887"/>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Section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1"/>
            <a:ext cx="8353425" cy="3457574"/>
          </a:xfrm>
          <a:noFill/>
          <a:ln w="9525">
            <a:noFill/>
            <a:miter lim="800000"/>
            <a:headEnd/>
            <a:tailEnd/>
          </a:ln>
        </p:spPr>
        <p:txBody>
          <a:bodyPr/>
          <a:lstStyle>
            <a:lvl1pPr>
              <a:defRPr lang="en-US" sz="6000" b="0" baseline="0" dirty="0">
                <a:solidFill>
                  <a:schemeClr val="tx1"/>
                </a:solidFill>
              </a:defRPr>
            </a:lvl1pPr>
          </a:lstStyle>
          <a:p>
            <a:pPr lvl="0"/>
            <a:r>
              <a:rPr lang="en-GB" dirty="0"/>
              <a:t>Chapter/section, </a:t>
            </a:r>
            <a:br>
              <a:rPr lang="en-GB" dirty="0"/>
            </a:br>
            <a:r>
              <a:rPr lang="en-GB" dirty="0"/>
              <a:t>Ericsson Hilda Light 60pt, Ericsson Black, </a:t>
            </a:r>
            <a:br>
              <a:rPr lang="en-GB" dirty="0"/>
            </a:br>
            <a:r>
              <a:rPr lang="en-GB" dirty="0"/>
              <a:t>max 4-lines</a:t>
            </a:r>
          </a:p>
        </p:txBody>
      </p:sp>
      <p:sp>
        <p:nvSpPr>
          <p:cNvPr id="3"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76D5DBE1-F5A0-4F54-BCB1-8A4278408056}"/>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4" name="FirstDividerHider">
            <a:extLst>
              <a:ext uri="{FF2B5EF4-FFF2-40B4-BE49-F238E27FC236}">
                <a16:creationId xmlns:a16="http://schemas.microsoft.com/office/drawing/2014/main" id="{EBCE69E9-15BF-463F-B5D4-3C1F6E9F6B53}"/>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793964376"/>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69F42FFA-3DFB-4DB2-A942-F02200203C82}"/>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3" name="FirstDividerHider">
            <a:extLst>
              <a:ext uri="{FF2B5EF4-FFF2-40B4-BE49-F238E27FC236}">
                <a16:creationId xmlns:a16="http://schemas.microsoft.com/office/drawing/2014/main" id="{1B42E3D4-F1BA-4FA4-8629-042A5D955B23}"/>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5933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0" bIns="0"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3"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44ECCE6-4D94-443E-8C20-CA233A5C0572}"/>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5" name="FirstDividerHider">
            <a:extLst>
              <a:ext uri="{FF2B5EF4-FFF2-40B4-BE49-F238E27FC236}">
                <a16:creationId xmlns:a16="http://schemas.microsoft.com/office/drawing/2014/main" id="{CA0A38D4-B093-4CE6-9935-648A137BFEC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15456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GB"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GB" dirty="0"/>
              <a:t>Slide title, Ericsson Hilda Light 40pt, Ericsson Black, max 2-lines</a:t>
            </a:r>
          </a:p>
        </p:txBody>
      </p:sp>
      <p:pic>
        <p:nvPicPr>
          <p:cNvPr id="6" name="Graphic 5">
            <a:extLst>
              <a:ext uri="{FF2B5EF4-FFF2-40B4-BE49-F238E27FC236}">
                <a16:creationId xmlns:a16="http://schemas.microsoft.com/office/drawing/2014/main" id="{0613FB31-E723-434D-8FBC-0054A54163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6BFCB29-C939-4442-981C-DE6A97866D13}"/>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7" name="FirstDividerHider">
            <a:extLst>
              <a:ext uri="{FF2B5EF4-FFF2-40B4-BE49-F238E27FC236}">
                <a16:creationId xmlns:a16="http://schemas.microsoft.com/office/drawing/2014/main" id="{CDFB9A14-FAD3-478A-957D-C7B532F6669C}"/>
              </a:ext>
            </a:extLst>
          </p:cNvPr>
          <p:cNvSpPr/>
          <p:nvPr userDrawn="1"/>
        </p:nvSpPr>
        <p:spPr bwMode="auto">
          <a:xfrm>
            <a:off x="396000" y="6408751"/>
            <a:ext cx="79513" cy="262393"/>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51733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2"/>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GB"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GB" dirty="0"/>
              <a:t>Slide title, Ericsson Hilda Light 40pt, Ericsson Black, max 2-lines</a:t>
            </a:r>
          </a:p>
        </p:txBody>
      </p:sp>
      <p:pic>
        <p:nvPicPr>
          <p:cNvPr id="6" name="Graphic 5">
            <a:extLst>
              <a:ext uri="{FF2B5EF4-FFF2-40B4-BE49-F238E27FC236}">
                <a16:creationId xmlns:a16="http://schemas.microsoft.com/office/drawing/2014/main" id="{82EAEE37-7D1D-49D7-BEC8-7A88843E3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D4262351-4A54-4EAA-990E-D909E1CAD758}"/>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7" name="FirstDividerHider">
            <a:extLst>
              <a:ext uri="{FF2B5EF4-FFF2-40B4-BE49-F238E27FC236}">
                <a16:creationId xmlns:a16="http://schemas.microsoft.com/office/drawing/2014/main" id="{26AD250A-4DBC-40DE-AFFC-E7624FE87538}"/>
              </a:ext>
            </a:extLst>
          </p:cNvPr>
          <p:cNvSpPr/>
          <p:nvPr userDrawn="1"/>
        </p:nvSpPr>
        <p:spPr bwMode="auto">
          <a:xfrm>
            <a:off x="396000" y="6408751"/>
            <a:ext cx="79513" cy="262393"/>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67392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GB"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GB" dirty="0"/>
              <a:t>Slide title, Ericsson Hilda Light 40pt, Ericsson Black, max 2-lines</a:t>
            </a:r>
          </a:p>
        </p:txBody>
      </p:sp>
      <p:pic>
        <p:nvPicPr>
          <p:cNvPr id="6" name="Graphic 5">
            <a:extLst>
              <a:ext uri="{FF2B5EF4-FFF2-40B4-BE49-F238E27FC236}">
                <a16:creationId xmlns:a16="http://schemas.microsoft.com/office/drawing/2014/main" id="{A44C7C5B-04BF-4F0E-888E-CE87D0EF1D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128B6DA1-0170-4C5B-ABCB-83F1E4B0ECBB}"/>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7" name="FirstDividerHider">
            <a:extLst>
              <a:ext uri="{FF2B5EF4-FFF2-40B4-BE49-F238E27FC236}">
                <a16:creationId xmlns:a16="http://schemas.microsoft.com/office/drawing/2014/main" id="{1DDC2944-9064-423F-8989-C84E9A8FA793}"/>
              </a:ext>
            </a:extLst>
          </p:cNvPr>
          <p:cNvSpPr/>
          <p:nvPr userDrawn="1"/>
        </p:nvSpPr>
        <p:spPr bwMode="auto">
          <a:xfrm>
            <a:off x="396000" y="6408751"/>
            <a:ext cx="79513" cy="262393"/>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526597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4"/>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GB"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GB" dirty="0"/>
              <a:t>Slide title, Ericsson Hilda Light 40pt, Ericsson Black, max 2-lines</a:t>
            </a:r>
          </a:p>
        </p:txBody>
      </p:sp>
      <p:pic>
        <p:nvPicPr>
          <p:cNvPr id="6" name="Graphic 5">
            <a:extLst>
              <a:ext uri="{FF2B5EF4-FFF2-40B4-BE49-F238E27FC236}">
                <a16:creationId xmlns:a16="http://schemas.microsoft.com/office/drawing/2014/main" id="{765A3682-3283-4350-B37F-DCABDCB15F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F93BC53-EE81-4467-94F1-401BB6631310}"/>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7" name="FirstDividerHider">
            <a:extLst>
              <a:ext uri="{FF2B5EF4-FFF2-40B4-BE49-F238E27FC236}">
                <a16:creationId xmlns:a16="http://schemas.microsoft.com/office/drawing/2014/main" id="{28FE6F9E-68CB-4EDC-92EF-E3371EEA23DA}"/>
              </a:ext>
            </a:extLst>
          </p:cNvPr>
          <p:cNvSpPr/>
          <p:nvPr userDrawn="1"/>
        </p:nvSpPr>
        <p:spPr bwMode="auto">
          <a:xfrm>
            <a:off x="396000" y="6408751"/>
            <a:ext cx="79513" cy="262393"/>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47683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5"/>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GB"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GB" dirty="0"/>
              <a:t>Slide title, Ericsson Hilda Light 40pt, Ericsson Black, max 2-lines</a:t>
            </a:r>
          </a:p>
        </p:txBody>
      </p:sp>
      <p:pic>
        <p:nvPicPr>
          <p:cNvPr id="6" name="Graphic 5">
            <a:extLst>
              <a:ext uri="{FF2B5EF4-FFF2-40B4-BE49-F238E27FC236}">
                <a16:creationId xmlns:a16="http://schemas.microsoft.com/office/drawing/2014/main" id="{6B1A279A-6DFF-44E2-AFD5-C14BD71050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064BC3BB-EB1F-4C03-845A-197D7CB3D7FF}"/>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7" name="FirstDividerHider">
            <a:extLst>
              <a:ext uri="{FF2B5EF4-FFF2-40B4-BE49-F238E27FC236}">
                <a16:creationId xmlns:a16="http://schemas.microsoft.com/office/drawing/2014/main" id="{10F60CD3-0F2D-42D6-B39D-C861213831E0}"/>
              </a:ext>
            </a:extLst>
          </p:cNvPr>
          <p:cNvSpPr/>
          <p:nvPr userDrawn="1"/>
        </p:nvSpPr>
        <p:spPr bwMode="auto">
          <a:xfrm>
            <a:off x="396000" y="6408751"/>
            <a:ext cx="79513" cy="262393"/>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0114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w. white text">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4CCEC097-FFF5-42B5-861E-569EAABCFEFB}"/>
              </a:ext>
            </a:extLst>
          </p:cNvPr>
          <p:cNvSpPr>
            <a:spLocks noGrp="1"/>
          </p:cNvSpPr>
          <p:nvPr>
            <p:ph sz="quarter" idx="13" hasCustomPrompt="1"/>
          </p:nvPr>
        </p:nvSpPr>
        <p:spPr>
          <a:xfrm>
            <a:off x="0" y="-3048"/>
            <a:ext cx="12192000" cy="6858000"/>
          </a:xfrm>
          <a:prstGeom prst="rect">
            <a:avLst/>
          </a:prstGeom>
          <a:solidFill>
            <a:schemeClr val="tx1"/>
          </a:solidFill>
        </p:spPr>
        <p:txBody>
          <a:bodyPr/>
          <a:lstStyle>
            <a:lvl1pPr marL="0" indent="0">
              <a:buNone/>
              <a:defRPr>
                <a:solidFill>
                  <a:schemeClr val="bg1"/>
                </a:solidFill>
              </a:defRPr>
            </a:lvl1pPr>
            <a:lvl2pPr>
              <a:defRPr/>
            </a:lvl2pPr>
            <a:lvl3pPr>
              <a:defRPr/>
            </a:lvl3pPr>
            <a:lvl4pPr>
              <a:defRPr/>
            </a:lvl4pPr>
            <a:lvl5pPr>
              <a:defRPr/>
            </a:lvl5pPr>
          </a:lstStyle>
          <a:p>
            <a:pPr lvl="0"/>
            <a:r>
              <a:rPr lang="en-GB" dirty="0"/>
              <a:t> </a:t>
            </a:r>
          </a:p>
        </p:txBody>
      </p:sp>
      <p:sp>
        <p:nvSpPr>
          <p:cNvPr id="22531" name="Title_TM"/>
          <p:cNvSpPr>
            <a:spLocks noGrp="1" noChangeArrowheads="1"/>
          </p:cNvSpPr>
          <p:nvPr>
            <p:ph type="ctrTitle" hasCustomPrompt="1"/>
          </p:nvPr>
        </p:nvSpPr>
        <p:spPr>
          <a:xfrm>
            <a:off x="479425" y="476250"/>
            <a:ext cx="8353426" cy="3456000"/>
          </a:xfrm>
        </p:spPr>
        <p:txBody>
          <a:bodyPr/>
          <a:lstStyle>
            <a:lvl1pPr>
              <a:lnSpc>
                <a:spcPct val="85000"/>
              </a:lnSpc>
              <a:defRPr sz="8000" b="0" kern="1400" spc="-160" baseline="0">
                <a:solidFill>
                  <a:schemeClr val="bg1"/>
                </a:solidFill>
                <a:latin typeface="+mj-lt"/>
              </a:defRPr>
            </a:lvl1pPr>
          </a:lstStyle>
          <a:p>
            <a:r>
              <a:rPr lang="en-GB" dirty="0"/>
              <a:t>Title page,   Ericsson Hilda Light 80pt, max 3-lines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GB" dirty="0"/>
              <a:t>Presentation description/subtitle</a:t>
            </a:r>
            <a:br>
              <a:rPr lang="en-GB" dirty="0"/>
            </a:br>
            <a:r>
              <a:rPr lang="en-GB" dirty="0"/>
              <a:t>Ericsson Hilda 20pt</a:t>
            </a:r>
          </a:p>
        </p:txBody>
      </p:sp>
      <p:pic>
        <p:nvPicPr>
          <p:cNvPr id="10" name="Graphic 9">
            <a:extLst>
              <a:ext uri="{FF2B5EF4-FFF2-40B4-BE49-F238E27FC236}">
                <a16:creationId xmlns:a16="http://schemas.microsoft.com/office/drawing/2014/main" id="{E29FEEAB-1C1F-4153-BC50-6FCDEAC19C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9" name="Content Placeholder 2">
            <a:extLst>
              <a:ext uri="{FF2B5EF4-FFF2-40B4-BE49-F238E27FC236}">
                <a16:creationId xmlns:a16="http://schemas.microsoft.com/office/drawing/2014/main" id="{07AC4DB9-933C-4680-A281-C11929BCC2F5}"/>
              </a:ext>
            </a:extLst>
          </p:cNvPr>
          <p:cNvSpPr>
            <a:spLocks noGrp="1"/>
          </p:cNvSpPr>
          <p:nvPr>
            <p:ph sz="quarter" idx="10" hasCustomPrompt="1"/>
          </p:nvPr>
        </p:nvSpPr>
        <p:spPr>
          <a:xfrm>
            <a:off x="6240463" y="6264000"/>
            <a:ext cx="1910479" cy="262800"/>
          </a:xfrm>
          <a:prstGeom prst="rect">
            <a:avLst/>
          </a:prstGeom>
        </p:spPr>
        <p:txBody>
          <a:bodyPr wrap="none" tIns="0" bIns="0" anchor="ctr" anchorCtr="0"/>
          <a:lstStyle>
            <a:lvl1pPr marL="0" indent="0" algn="r">
              <a:buNone/>
              <a:defRPr sz="1200">
                <a:solidFill>
                  <a:schemeClr val="bg1"/>
                </a:solidFill>
                <a:latin typeface="+mn-lt"/>
              </a:defRPr>
            </a:lvl1pPr>
          </a:lstStyle>
          <a:p>
            <a:r>
              <a:rPr lang="en-GB" dirty="0"/>
              <a:t>Speaker name</a:t>
            </a:r>
          </a:p>
        </p:txBody>
      </p:sp>
      <p:sp>
        <p:nvSpPr>
          <p:cNvPr id="11" name="Content Placeholder 11">
            <a:extLst>
              <a:ext uri="{FF2B5EF4-FFF2-40B4-BE49-F238E27FC236}">
                <a16:creationId xmlns:a16="http://schemas.microsoft.com/office/drawing/2014/main" id="{7B568BB6-C8A4-4545-B025-7D97CC4692BC}"/>
              </a:ext>
            </a:extLst>
          </p:cNvPr>
          <p:cNvSpPr>
            <a:spLocks noGrp="1"/>
          </p:cNvSpPr>
          <p:nvPr>
            <p:ph sz="quarter" idx="11" hasCustomPrompt="1"/>
          </p:nvPr>
        </p:nvSpPr>
        <p:spPr>
          <a:xfrm>
            <a:off x="8229600" y="6264000"/>
            <a:ext cx="2515041" cy="262800"/>
          </a:xfrm>
          <a:prstGeom prst="rect">
            <a:avLst/>
          </a:prstGeom>
          <a:noFill/>
          <a:ln w="9525">
            <a:noFill/>
            <a:miter lim="800000"/>
            <a:headEnd/>
            <a:tailEnd/>
          </a:ln>
        </p:spPr>
        <p:txBody>
          <a:bodyPr tIns="0" rIns="0" bIns="0" anchor="ctr" anchorCtr="0"/>
          <a:lstStyle>
            <a:lvl1pPr marL="0" indent="0" algn="ctr">
              <a:buNone/>
              <a:defRPr lang="en-US" sz="1200" dirty="0">
                <a:solidFill>
                  <a:schemeClr val="bg1"/>
                </a:solidFill>
                <a:latin typeface="+mn-lt"/>
              </a:defRPr>
            </a:lvl1pPr>
          </a:lstStyle>
          <a:p>
            <a:r>
              <a:rPr lang="en-GB" dirty="0"/>
              <a:t>Organization</a:t>
            </a:r>
          </a:p>
        </p:txBody>
      </p:sp>
      <p:sp>
        <p:nvSpPr>
          <p:cNvPr id="13" name="Content Placeholder 11">
            <a:extLst>
              <a:ext uri="{FF2B5EF4-FFF2-40B4-BE49-F238E27FC236}">
                <a16:creationId xmlns:a16="http://schemas.microsoft.com/office/drawing/2014/main" id="{D51585B7-9911-4BC2-ACC7-3D991408BDDF}"/>
              </a:ext>
            </a:extLst>
          </p:cNvPr>
          <p:cNvSpPr>
            <a:spLocks noGrp="1"/>
          </p:cNvSpPr>
          <p:nvPr>
            <p:ph sz="quarter" idx="12" hasCustomPrompt="1"/>
          </p:nvPr>
        </p:nvSpPr>
        <p:spPr>
          <a:xfrm>
            <a:off x="10811951" y="6264000"/>
            <a:ext cx="897503" cy="262800"/>
          </a:xfrm>
          <a:prstGeom prst="rect">
            <a:avLst/>
          </a:prstGeom>
          <a:noFill/>
          <a:ln w="9525">
            <a:noFill/>
            <a:miter lim="800000"/>
            <a:headEnd/>
            <a:tailEnd/>
          </a:ln>
        </p:spPr>
        <p:txBody>
          <a:bodyPr wrap="none" tIns="0" rIns="0" bIns="0" anchor="ctr" anchorCtr="0"/>
          <a:lstStyle>
            <a:lvl1pPr marL="0" indent="0" algn="ctr">
              <a:buNone/>
              <a:defRPr lang="en-US" sz="1200" dirty="0">
                <a:solidFill>
                  <a:schemeClr val="bg1"/>
                </a:solidFill>
                <a:latin typeface="+mn-lt"/>
              </a:defRPr>
            </a:lvl1pPr>
          </a:lstStyle>
          <a:p>
            <a:pPr lvl="0"/>
            <a:r>
              <a:rPr lang="en-GB" dirty="0"/>
              <a:t>YYYY-MM-DD</a:t>
            </a:r>
          </a:p>
        </p:txBody>
      </p:sp>
      <p:sp>
        <p:nvSpPr>
          <p:cNvPr id="1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9DFBA61-B916-44BD-A1D9-F41D32B7BCB6}"/>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15" name="FirstDividerHider">
            <a:extLst>
              <a:ext uri="{FF2B5EF4-FFF2-40B4-BE49-F238E27FC236}">
                <a16:creationId xmlns:a16="http://schemas.microsoft.com/office/drawing/2014/main" id="{27FCDB26-E6AD-44EC-BD53-56F02C5E322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787326472"/>
      </p:ext>
    </p:extLst>
  </p:cSld>
  <p:clrMapOvr>
    <a:masterClrMapping/>
  </p:clrMapOvr>
  <p:hf sldNum="0" hdr="0" ft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6"/>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GB"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GB" dirty="0"/>
              <a:t>Slide title, Ericsson Hilda Light 40pt, Ericsson Black, max 2-lines</a:t>
            </a:r>
          </a:p>
        </p:txBody>
      </p:sp>
      <p:pic>
        <p:nvPicPr>
          <p:cNvPr id="6" name="Graphic 5">
            <a:extLst>
              <a:ext uri="{FF2B5EF4-FFF2-40B4-BE49-F238E27FC236}">
                <a16:creationId xmlns:a16="http://schemas.microsoft.com/office/drawing/2014/main" id="{DC9C0052-7A7B-40FB-AF90-CA9C4B79D2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EE432ACF-022C-4E4D-A91E-50BCA41421CC}"/>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7" name="FirstDividerHider">
            <a:extLst>
              <a:ext uri="{FF2B5EF4-FFF2-40B4-BE49-F238E27FC236}">
                <a16:creationId xmlns:a16="http://schemas.microsoft.com/office/drawing/2014/main" id="{5B4E638F-9BC6-4741-A3D8-E259C93F0F0D}"/>
              </a:ext>
            </a:extLst>
          </p:cNvPr>
          <p:cNvSpPr/>
          <p:nvPr userDrawn="1"/>
        </p:nvSpPr>
        <p:spPr bwMode="auto">
          <a:xfrm>
            <a:off x="396000" y="6408751"/>
            <a:ext cx="79513" cy="262393"/>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94464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heav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GB"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GB" dirty="0"/>
              <a:t>Slide title, Ericsson Hilda Light 40pt, Ericsson Black, max 2-lines</a:t>
            </a:r>
          </a:p>
        </p:txBody>
      </p:sp>
      <p:pic>
        <p:nvPicPr>
          <p:cNvPr id="6" name="Graphic 5">
            <a:extLst>
              <a:ext uri="{FF2B5EF4-FFF2-40B4-BE49-F238E27FC236}">
                <a16:creationId xmlns:a16="http://schemas.microsoft.com/office/drawing/2014/main" id="{7D510456-FEBC-46FA-B25A-B809F2C18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A859F72-32B2-47EB-8CB5-BCF639CDADF5}"/>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7" name="FirstDividerHider">
            <a:extLst>
              <a:ext uri="{FF2B5EF4-FFF2-40B4-BE49-F238E27FC236}">
                <a16:creationId xmlns:a16="http://schemas.microsoft.com/office/drawing/2014/main" id="{4EDD5C80-CD72-4597-8F70-395B8174120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745137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3" name="Content Placeholder 2">
            <a:extLst>
              <a:ext uri="{FF2B5EF4-FFF2-40B4-BE49-F238E27FC236}">
                <a16:creationId xmlns:a16="http://schemas.microsoft.com/office/drawing/2014/main" id="{810CFEFC-6AC8-4817-A0D3-6029D48BD293}"/>
              </a:ext>
            </a:extLst>
          </p:cNvPr>
          <p:cNvSpPr>
            <a:spLocks noGrp="1"/>
          </p:cNvSpPr>
          <p:nvPr>
            <p:ph sz="quarter" idx="10" hasCustomPrompt="1"/>
          </p:nvPr>
        </p:nvSpPr>
        <p:spPr>
          <a:xfrm>
            <a:off x="479425" y="1844675"/>
            <a:ext cx="11233150" cy="4392612"/>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2AD0284-E6BA-49D8-AB3F-D94DBB1D54F0}"/>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1" name="FirstDividerHider">
            <a:extLst>
              <a:ext uri="{FF2B5EF4-FFF2-40B4-BE49-F238E27FC236}">
                <a16:creationId xmlns:a16="http://schemas.microsoft.com/office/drawing/2014/main" id="{87C4DFC4-62BA-4C52-B36B-44A75684A81F}"/>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933167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10521950"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Use this layout for document slides when you need space for a long heading and big content area</a:t>
            </a:r>
            <a:endParaRPr lang="en-GB" dirty="0"/>
          </a:p>
        </p:txBody>
      </p:sp>
      <p:sp>
        <p:nvSpPr>
          <p:cNvPr id="3" name="Content Placeholder 2">
            <a:extLst>
              <a:ext uri="{FF2B5EF4-FFF2-40B4-BE49-F238E27FC236}">
                <a16:creationId xmlns:a16="http://schemas.microsoft.com/office/drawing/2014/main" id="{810CFEFC-6AC8-4817-A0D3-6029D48BD293}"/>
              </a:ext>
            </a:extLst>
          </p:cNvPr>
          <p:cNvSpPr>
            <a:spLocks noGrp="1"/>
          </p:cNvSpPr>
          <p:nvPr>
            <p:ph sz="quarter" idx="10" hasCustomPrompt="1"/>
          </p:nvPr>
        </p:nvSpPr>
        <p:spPr>
          <a:xfrm>
            <a:off x="479425" y="1844675"/>
            <a:ext cx="11233150" cy="4392612"/>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2AD0284-E6BA-49D8-AB3F-D94DBB1D54F0}"/>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1" name="FirstDividerHider">
            <a:extLst>
              <a:ext uri="{FF2B5EF4-FFF2-40B4-BE49-F238E27FC236}">
                <a16:creationId xmlns:a16="http://schemas.microsoft.com/office/drawing/2014/main" id="{87C4DFC4-62BA-4C52-B36B-44A75684A81F}"/>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4333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smaller column">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3F4EF873-DC0F-4698-BEC2-502DB043AA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Use this layout for presentations using short and crisp headings</a:t>
            </a:r>
            <a:endParaRPr lang="en-GB" dirty="0"/>
          </a:p>
        </p:txBody>
      </p:sp>
      <p:sp>
        <p:nvSpPr>
          <p:cNvPr id="4" name="Content Placeholder 2">
            <a:extLst>
              <a:ext uri="{FF2B5EF4-FFF2-40B4-BE49-F238E27FC236}">
                <a16:creationId xmlns:a16="http://schemas.microsoft.com/office/drawing/2014/main" id="{784F54AF-EED6-486A-9ACA-42061F4AAE9A}"/>
              </a:ext>
            </a:extLst>
          </p:cNvPr>
          <p:cNvSpPr>
            <a:spLocks noGrp="1"/>
          </p:cNvSpPr>
          <p:nvPr>
            <p:ph sz="quarter" idx="11" hasCustomPrompt="1"/>
          </p:nvPr>
        </p:nvSpPr>
        <p:spPr>
          <a:xfrm>
            <a:off x="479425" y="1844675"/>
            <a:ext cx="8353426" cy="4392612"/>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DB8BC610-C1B0-4C6A-B5C2-80DA487CE5DE}"/>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9" name="FirstDividerHider">
            <a:extLst>
              <a:ext uri="{FF2B5EF4-FFF2-40B4-BE49-F238E27FC236}">
                <a16:creationId xmlns:a16="http://schemas.microsoft.com/office/drawing/2014/main" id="{F5902C4D-6221-4E36-A2F9-055DD294206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07999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5" name="Title_SM">
            <a:extLst>
              <a:ext uri="{FF2B5EF4-FFF2-40B4-BE49-F238E27FC236}">
                <a16:creationId xmlns:a16="http://schemas.microsoft.com/office/drawing/2014/main" id="{AC5B9436-E3EB-4A3D-BE6B-EFFF8123DE9D}"/>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EF2C589A-70A9-4C1E-92FD-76B1E60A1A29}"/>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8" name="FirstDividerHider">
            <a:extLst>
              <a:ext uri="{FF2B5EF4-FFF2-40B4-BE49-F238E27FC236}">
                <a16:creationId xmlns:a16="http://schemas.microsoft.com/office/drawing/2014/main" id="{E735C405-D694-4150-B4C4-0B84A1A5CAEA}"/>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114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6" name="Title_SM"/>
          <p:cNvSpPr>
            <a:spLocks noGrp="1" noChangeArrowheads="1"/>
          </p:cNvSpPr>
          <p:nvPr>
            <p:ph type="title" hasCustomPrompt="1"/>
          </p:nvPr>
        </p:nvSpPr>
        <p:spPr bwMode="auto">
          <a:xfrm>
            <a:off x="479425" y="476250"/>
            <a:ext cx="5472113"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 Hilda Light 40pt, Eri. Black, max 2-lines</a:t>
            </a:r>
          </a:p>
        </p:txBody>
      </p:sp>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3" name="Picture Placeholder 2">
            <a:extLst>
              <a:ext uri="{FF2B5EF4-FFF2-40B4-BE49-F238E27FC236}">
                <a16:creationId xmlns:a16="http://schemas.microsoft.com/office/drawing/2014/main" id="{2F5F844D-0CF3-4814-B0DE-3D27A83936FD}"/>
              </a:ext>
            </a:extLst>
          </p:cNvPr>
          <p:cNvSpPr>
            <a:spLocks noGrp="1"/>
          </p:cNvSpPr>
          <p:nvPr>
            <p:ph type="pic" sz="quarter" idx="11" hasCustomPrompt="1"/>
          </p:nvPr>
        </p:nvSpPr>
        <p:spPr>
          <a:xfrm>
            <a:off x="6096000" y="0"/>
            <a:ext cx="6096000" cy="6858000"/>
          </a:xfrm>
          <a:prstGeom prst="rect">
            <a:avLst/>
          </a:prstGeom>
        </p:spPr>
        <p:txBody>
          <a:bodyPr anchor="ctr"/>
          <a:lstStyle>
            <a:lvl1pPr marL="0" indent="0">
              <a:buNone/>
              <a:defRPr/>
            </a:lvl1pPr>
          </a:lstStyle>
          <a:p>
            <a:r>
              <a:rPr lang="en-GB" dirty="0"/>
              <a:t>     Click icon to add picture</a:t>
            </a:r>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372D240-75C4-4747-BB0C-CDA1A95650A3}"/>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2" name="FirstDividerHider">
            <a:extLst>
              <a:ext uri="{FF2B5EF4-FFF2-40B4-BE49-F238E27FC236}">
                <a16:creationId xmlns:a16="http://schemas.microsoft.com/office/drawing/2014/main" id="{DDD81FA4-E9EC-4B93-8FAA-8C7EE9DC027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84347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5" name="Title_SM">
            <a:extLst>
              <a:ext uri="{FF2B5EF4-FFF2-40B4-BE49-F238E27FC236}">
                <a16:creationId xmlns:a16="http://schemas.microsoft.com/office/drawing/2014/main" id="{4ACB62A1-CC4A-4B59-B1D8-ED86B77D9A3A}"/>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D51E95B-B5A6-40B6-97CB-5F0FE563EB1D}"/>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1" name="FirstDividerHider">
            <a:extLst>
              <a:ext uri="{FF2B5EF4-FFF2-40B4-BE49-F238E27FC236}">
                <a16:creationId xmlns:a16="http://schemas.microsoft.com/office/drawing/2014/main" id="{FF233E17-CA98-40A3-BA47-478F1A44B299}"/>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52237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6" name="Title_SM"/>
          <p:cNvSpPr>
            <a:spLocks noGrp="1" noChangeArrowheads="1"/>
          </p:cNvSpPr>
          <p:nvPr>
            <p:ph type="title" hasCustomPrompt="1"/>
          </p:nvPr>
        </p:nvSpPr>
        <p:spPr bwMode="auto">
          <a:xfrm>
            <a:off x="6240463" y="476250"/>
            <a:ext cx="4924362"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max 2-lines</a:t>
            </a:r>
          </a:p>
        </p:txBody>
      </p:sp>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3" name="Picture Placeholder 2">
            <a:extLst>
              <a:ext uri="{FF2B5EF4-FFF2-40B4-BE49-F238E27FC236}">
                <a16:creationId xmlns:a16="http://schemas.microsoft.com/office/drawing/2014/main" id="{B0349585-9F54-46CC-8CEC-052CD1853EC5}"/>
              </a:ext>
            </a:extLst>
          </p:cNvPr>
          <p:cNvSpPr>
            <a:spLocks noGrp="1"/>
          </p:cNvSpPr>
          <p:nvPr>
            <p:ph type="pic" sz="quarter" idx="11" hasCustomPrompt="1"/>
          </p:nvPr>
        </p:nvSpPr>
        <p:spPr>
          <a:xfrm>
            <a:off x="0" y="0"/>
            <a:ext cx="6096000" cy="6858000"/>
          </a:xfrm>
          <a:prstGeom prst="rect">
            <a:avLst/>
          </a:prstGeom>
        </p:spPr>
        <p:txBody>
          <a:bodyPr anchor="ctr"/>
          <a:lstStyle>
            <a:lvl1pPr marL="0" indent="0">
              <a:buNone/>
              <a:defRPr/>
            </a:lvl1pPr>
          </a:lstStyle>
          <a:p>
            <a:r>
              <a:rPr lang="en-GB" dirty="0"/>
              <a:t>      Click icon to add picture</a:t>
            </a:r>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137CA89-AFF7-46A6-A978-5D6CF4C2A39A}"/>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2" name="FirstDividerHider">
            <a:extLst>
              <a:ext uri="{FF2B5EF4-FFF2-40B4-BE49-F238E27FC236}">
                <a16:creationId xmlns:a16="http://schemas.microsoft.com/office/drawing/2014/main" id="{7D53C9C0-925C-4E10-98AB-FC8F3B8CF044}"/>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731981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891BF4C4-9DF9-4D9F-A738-37FBCD45AA68}"/>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3" name="Content Placeholder 1"/>
          <p:cNvSpPr>
            <a:spLocks noGrp="1"/>
          </p:cNvSpPr>
          <p:nvPr>
            <p:ph sz="half" idx="1" hasCustomPrompt="1"/>
          </p:nvPr>
        </p:nvSpPr>
        <p:spPr>
          <a:xfrm>
            <a:off x="479425" y="1844675"/>
            <a:ext cx="5472113" cy="4392612"/>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5" name="Content Placeholder 3"/>
          <p:cNvSpPr>
            <a:spLocks noGrp="1"/>
          </p:cNvSpPr>
          <p:nvPr>
            <p:ph sz="quarter" idx="3" hasCustomPrompt="1"/>
          </p:nvPr>
        </p:nvSpPr>
        <p:spPr>
          <a:xfrm>
            <a:off x="6240463" y="1844674"/>
            <a:ext cx="5472112"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3797230-5A6C-4718-8C90-CB9F2709B382}"/>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9" name="FirstDividerHider">
            <a:extLst>
              <a:ext uri="{FF2B5EF4-FFF2-40B4-BE49-F238E27FC236}">
                <a16:creationId xmlns:a16="http://schemas.microsoft.com/office/drawing/2014/main" id="{F6894424-A363-4771-BFDF-A3CD35CCD7D5}"/>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67588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note Cover P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B84C4A2-9E83-4451-8F6C-F4FA7B70C700}"/>
              </a:ext>
            </a:extLst>
          </p:cNvPr>
          <p:cNvSpPr>
            <a:spLocks noGrp="1"/>
          </p:cNvSpPr>
          <p:nvPr>
            <p:ph sz="quarter" idx="13" hasCustomPrompt="1"/>
          </p:nvPr>
        </p:nvSpPr>
        <p:spPr>
          <a:xfrm>
            <a:off x="0" y="0"/>
            <a:ext cx="12192000" cy="6858000"/>
          </a:xfrm>
          <a:prstGeom prst="rect">
            <a:avLst/>
          </a:prstGeom>
        </p:spPr>
        <p:txBody>
          <a:bodyPr/>
          <a:lstStyle>
            <a:lvl1pPr marL="0" indent="0">
              <a:buNone/>
              <a:defRPr/>
            </a:lvl1pPr>
            <a:lvl2pPr>
              <a:defRPr/>
            </a:lvl2pPr>
            <a:lvl3pPr>
              <a:defRPr/>
            </a:lvl3pPr>
            <a:lvl4pPr>
              <a:defRPr/>
            </a:lvl4pPr>
            <a:lvl5pPr>
              <a:defRPr/>
            </a:lvl5pPr>
          </a:lstStyle>
          <a:p>
            <a:pPr lvl="0"/>
            <a:r>
              <a:rPr lang="en-GB" dirty="0"/>
              <a:t> </a:t>
            </a:r>
          </a:p>
        </p:txBody>
      </p:sp>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nchor="t"/>
          <a:lstStyle>
            <a:lvl1pPr>
              <a:defRPr lang="en-US" sz="8000" b="0" dirty="0">
                <a:solidFill>
                  <a:schemeClr val="tx1"/>
                </a:solidFill>
                <a:latin typeface="+mj-lt"/>
              </a:defRPr>
            </a:lvl1pPr>
          </a:lstStyle>
          <a:p>
            <a:pPr lvl="0"/>
            <a:r>
              <a:rPr lang="en-GB" dirty="0"/>
              <a:t>Keynote cover page </a:t>
            </a:r>
            <a:br>
              <a:rPr lang="en-GB" dirty="0"/>
            </a:br>
            <a:r>
              <a:rPr lang="en-GB" dirty="0"/>
              <a:t>Ericsson Hilda Light 80pt, max 3-lines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5" y="4149726"/>
            <a:ext cx="5472112" cy="2087562"/>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GB" dirty="0"/>
              <a:t>Speaker,</a:t>
            </a:r>
            <a:br>
              <a:rPr lang="en-GB" dirty="0"/>
            </a:br>
            <a:r>
              <a:rPr lang="en-GB" dirty="0"/>
              <a:t>Ericsson Black, Ericsson Hilda 20pt</a:t>
            </a:r>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3AD885ED-EA58-419A-BC0B-F06CF9659422}"/>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3" name="FirstDividerHider">
            <a:extLst>
              <a:ext uri="{FF2B5EF4-FFF2-40B4-BE49-F238E27FC236}">
                <a16:creationId xmlns:a16="http://schemas.microsoft.com/office/drawing/2014/main" id="{417661C0-2F80-41FC-8827-508BB33F923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085322578"/>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narrow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B1CFD82C-8968-4B87-A964-6288AF293D7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8" name="Content Placeholder 3"/>
          <p:cNvSpPr>
            <a:spLocks noGrp="1"/>
          </p:cNvSpPr>
          <p:nvPr>
            <p:ph sz="quarter" idx="12" hasCustomPrompt="1"/>
          </p:nvPr>
        </p:nvSpPr>
        <p:spPr>
          <a:xfrm>
            <a:off x="9120188" y="1844674"/>
            <a:ext cx="2592387"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6" name="Content Placeholder 2"/>
          <p:cNvSpPr>
            <a:spLocks noGrp="1"/>
          </p:cNvSpPr>
          <p:nvPr>
            <p:ph sz="quarter" idx="11" hasCustomPrompt="1"/>
          </p:nvPr>
        </p:nvSpPr>
        <p:spPr>
          <a:xfrm>
            <a:off x="6240463" y="1844674"/>
            <a:ext cx="2592388"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00E7BBCA-E768-4FD9-82EA-328297783367}"/>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1" name="FirstDividerHider">
            <a:extLst>
              <a:ext uri="{FF2B5EF4-FFF2-40B4-BE49-F238E27FC236}">
                <a16:creationId xmlns:a16="http://schemas.microsoft.com/office/drawing/2014/main" id="{A72F0A55-0A74-4EC8-A6C3-6ADA907353C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92221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right image with two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A05AB2F5-3C8F-45BD-81CB-45EC98D4284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3" name="Content Placeholder 1"/>
          <p:cNvSpPr>
            <a:spLocks noGrp="1"/>
          </p:cNvSpPr>
          <p:nvPr>
            <p:ph idx="1" hasCustomPrompt="1"/>
          </p:nvPr>
        </p:nvSpPr>
        <p:spPr>
          <a:xfrm>
            <a:off x="479425" y="415126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5" name="Content Placeholder 2"/>
          <p:cNvSpPr>
            <a:spLocks noGrp="1"/>
          </p:cNvSpPr>
          <p:nvPr>
            <p:ph sz="quarter" idx="10" hasCustomPrompt="1"/>
          </p:nvPr>
        </p:nvSpPr>
        <p:spPr>
          <a:xfrm>
            <a:off x="479425" y="1844675"/>
            <a:ext cx="5472113" cy="2089150"/>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E1D7684-BC36-44BA-9074-E0D05038847F}"/>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9" name="FirstDividerHider">
            <a:extLst>
              <a:ext uri="{FF2B5EF4-FFF2-40B4-BE49-F238E27FC236}">
                <a16:creationId xmlns:a16="http://schemas.microsoft.com/office/drawing/2014/main" id="{1954EF9A-E11E-4334-BC30-2E9405F508E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631202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eft image with two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524C71C0-9908-4C8C-97CC-AA201198D2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3" name="Content Placeholder 1"/>
          <p:cNvSpPr>
            <a:spLocks noGrp="1"/>
          </p:cNvSpPr>
          <p:nvPr>
            <p:ph idx="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5" name="Content Placeholder 2"/>
          <p:cNvSpPr>
            <a:spLocks noGrp="1"/>
          </p:cNvSpPr>
          <p:nvPr>
            <p:ph sz="quarter" idx="10" hasCustomPrompt="1"/>
          </p:nvPr>
        </p:nvSpPr>
        <p:spPr>
          <a:xfrm>
            <a:off x="6242305" y="1844674"/>
            <a:ext cx="5472112" cy="2089151"/>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227D3F0D-C903-4314-9038-82A30CA70290}"/>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9" name="FirstDividerHider">
            <a:extLst>
              <a:ext uri="{FF2B5EF4-FFF2-40B4-BE49-F238E27FC236}">
                <a16:creationId xmlns:a16="http://schemas.microsoft.com/office/drawing/2014/main" id="{0B9F5F07-6E63-456E-AAB2-A105F6BE39D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5064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0114795F-6AFF-421E-BA39-763FAD29FC16}"/>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5" name="Content Placeholder 1"/>
          <p:cNvSpPr>
            <a:spLocks noGrp="1"/>
          </p:cNvSpPr>
          <p:nvPr>
            <p:ph sz="quarter" idx="10" hasCustomPrompt="1"/>
          </p:nvPr>
        </p:nvSpPr>
        <p:spPr>
          <a:xfrm>
            <a:off x="3359150" y="1844675"/>
            <a:ext cx="8353425" cy="2089150"/>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7" name="Content Placeholder 2"/>
          <p:cNvSpPr>
            <a:spLocks noGrp="1"/>
          </p:cNvSpPr>
          <p:nvPr>
            <p:ph sz="quarter" idx="11" hasCustomPrompt="1"/>
          </p:nvPr>
        </p:nvSpPr>
        <p:spPr>
          <a:xfrm>
            <a:off x="3359150" y="4149724"/>
            <a:ext cx="8353425" cy="2087564"/>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421DB2A-3017-4E73-8332-6B8D884A5493}"/>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0" name="FirstDividerHider">
            <a:extLst>
              <a:ext uri="{FF2B5EF4-FFF2-40B4-BE49-F238E27FC236}">
                <a16:creationId xmlns:a16="http://schemas.microsoft.com/office/drawing/2014/main" id="{A3A86C7D-7D12-4BF6-8892-EF043F36E2EA}"/>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977286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Image over two content par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A14F6E09-C956-49B3-8E41-DBD053DF768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7" name="Content Placeholder 1"/>
          <p:cNvSpPr>
            <a:spLocks noGrp="1"/>
          </p:cNvSpPr>
          <p:nvPr>
            <p:ph sz="quarter" idx="11" hasCustomPrompt="1"/>
          </p:nvPr>
        </p:nvSpPr>
        <p:spPr>
          <a:xfrm>
            <a:off x="6240464"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8" name="Content Placeholder 2"/>
          <p:cNvSpPr>
            <a:spLocks noGrp="1"/>
          </p:cNvSpPr>
          <p:nvPr>
            <p:ph sz="quarter" idx="12" hasCustomPrompt="1"/>
          </p:nvPr>
        </p:nvSpPr>
        <p:spPr>
          <a:xfrm>
            <a:off x="479425" y="4149725"/>
            <a:ext cx="5472113" cy="2087563"/>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E5A81C5-0588-4509-B7B9-9497297F88ED}"/>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0" name="FirstDividerHider">
            <a:extLst>
              <a:ext uri="{FF2B5EF4-FFF2-40B4-BE49-F238E27FC236}">
                <a16:creationId xmlns:a16="http://schemas.microsoft.com/office/drawing/2014/main" id="{54A68D25-E1D7-496F-BC83-0E0E9B8A021B}"/>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762546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0" name="Title_SM">
            <a:extLst>
              <a:ext uri="{FF2B5EF4-FFF2-40B4-BE49-F238E27FC236}">
                <a16:creationId xmlns:a16="http://schemas.microsoft.com/office/drawing/2014/main" id="{6B686A21-AA96-4B0A-B7CE-F4C6D5D31B32}"/>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6" name="Content Placeholder 1"/>
          <p:cNvSpPr>
            <a:spLocks noGrp="1"/>
          </p:cNvSpPr>
          <p:nvPr>
            <p:ph sz="quarter" idx="11" hasCustomPrompt="1"/>
          </p:nvPr>
        </p:nvSpPr>
        <p:spPr>
          <a:xfrm>
            <a:off x="481052" y="1846580"/>
            <a:ext cx="3528000"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8" name="Content Placeholder 2"/>
          <p:cNvSpPr>
            <a:spLocks noGrp="1"/>
          </p:cNvSpPr>
          <p:nvPr>
            <p:ph sz="quarter" idx="12" hasCustomPrompt="1"/>
          </p:nvPr>
        </p:nvSpPr>
        <p:spPr>
          <a:xfrm>
            <a:off x="4332814" y="1844674"/>
            <a:ext cx="3528000"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7" name="Content Placeholder 3">
            <a:extLst>
              <a:ext uri="{FF2B5EF4-FFF2-40B4-BE49-F238E27FC236}">
                <a16:creationId xmlns:a16="http://schemas.microsoft.com/office/drawing/2014/main" id="{8E3794F8-471D-4987-945F-3C29BB03AB49}"/>
              </a:ext>
            </a:extLst>
          </p:cNvPr>
          <p:cNvSpPr>
            <a:spLocks noGrp="1"/>
          </p:cNvSpPr>
          <p:nvPr>
            <p:ph sz="quarter" idx="13" hasCustomPrompt="1"/>
          </p:nvPr>
        </p:nvSpPr>
        <p:spPr>
          <a:xfrm>
            <a:off x="8184575" y="1846580"/>
            <a:ext cx="3528000"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2C8570FA-FAA3-4EFA-A4F1-01C285AE39DE}"/>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2" name="FirstDividerHider">
            <a:extLst>
              <a:ext uri="{FF2B5EF4-FFF2-40B4-BE49-F238E27FC236}">
                <a16:creationId xmlns:a16="http://schemas.microsoft.com/office/drawing/2014/main" id="{CABEA97C-68C1-4FF0-BE0B-B792D9655202}"/>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45725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3 narrow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7EEF5633-BC13-4AEA-AEF5-CE2675504D30}"/>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4" name="Content Placeholder 1"/>
          <p:cNvSpPr>
            <a:spLocks noGrp="1"/>
          </p:cNvSpPr>
          <p:nvPr>
            <p:ph sz="quarter" idx="10" hasCustomPrompt="1"/>
          </p:nvPr>
        </p:nvSpPr>
        <p:spPr>
          <a:xfrm>
            <a:off x="3359149" y="1844674"/>
            <a:ext cx="2592389"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6" name="Content Placeholder 2"/>
          <p:cNvSpPr>
            <a:spLocks noGrp="1"/>
          </p:cNvSpPr>
          <p:nvPr>
            <p:ph sz="quarter" idx="11" hasCustomPrompt="1"/>
          </p:nvPr>
        </p:nvSpPr>
        <p:spPr>
          <a:xfrm>
            <a:off x="6240464" y="1844674"/>
            <a:ext cx="2592386"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8" name="Content Placeholder 3"/>
          <p:cNvSpPr>
            <a:spLocks noGrp="1"/>
          </p:cNvSpPr>
          <p:nvPr>
            <p:ph sz="quarter" idx="12" hasCustomPrompt="1"/>
          </p:nvPr>
        </p:nvSpPr>
        <p:spPr>
          <a:xfrm>
            <a:off x="9121776" y="1844674"/>
            <a:ext cx="2590799"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815D3F0-43E8-418F-A5E4-30F31668DC0E}"/>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1" name="FirstDividerHider">
            <a:extLst>
              <a:ext uri="{FF2B5EF4-FFF2-40B4-BE49-F238E27FC236}">
                <a16:creationId xmlns:a16="http://schemas.microsoft.com/office/drawing/2014/main" id="{EDCD44CA-6216-40D7-A43C-C84DC0870CD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96068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F4D71A67-F349-4E68-B7B8-D53CE323A764}"/>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4" name="Content Placeholder 1"/>
          <p:cNvSpPr>
            <a:spLocks noGrp="1"/>
          </p:cNvSpPr>
          <p:nvPr>
            <p:ph sz="quarter" idx="10" hasCustomPrompt="1"/>
          </p:nvPr>
        </p:nvSpPr>
        <p:spPr>
          <a:xfrm>
            <a:off x="479425" y="1844674"/>
            <a:ext cx="2592388" cy="4392613"/>
          </a:xfrm>
          <a:prstGeom prst="rect">
            <a:avLst/>
          </a:prstGeom>
        </p:spPr>
        <p:txBody>
          <a:bodyPr/>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6" name="Content Placeholder 2"/>
          <p:cNvSpPr>
            <a:spLocks noGrp="1"/>
          </p:cNvSpPr>
          <p:nvPr>
            <p:ph sz="quarter" idx="11" hasCustomPrompt="1"/>
          </p:nvPr>
        </p:nvSpPr>
        <p:spPr>
          <a:xfrm>
            <a:off x="3359149" y="1844674"/>
            <a:ext cx="2592389" cy="4392613"/>
          </a:xfrm>
          <a:prstGeom prst="rect">
            <a:avLst/>
          </a:prstGeom>
        </p:spPr>
        <p:txBody>
          <a:bodyPr/>
          <a:lstStyle>
            <a:lvl1pPr>
              <a:defRPr/>
            </a:lvl1pPr>
            <a:lvl2pPr>
              <a:defRPr/>
            </a:lvl2pPr>
            <a:lvl3pPr>
              <a:defRPr/>
            </a:lvl3pPr>
            <a:lvl4pPr>
              <a:defRPr/>
            </a:lvl4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8" name="Content Placeholder 3"/>
          <p:cNvSpPr>
            <a:spLocks noGrp="1"/>
          </p:cNvSpPr>
          <p:nvPr>
            <p:ph sz="quarter" idx="12" hasCustomPrompt="1"/>
          </p:nvPr>
        </p:nvSpPr>
        <p:spPr>
          <a:xfrm>
            <a:off x="6240463" y="1844674"/>
            <a:ext cx="2592388" cy="4392614"/>
          </a:xfrm>
          <a:prstGeom prst="rect">
            <a:avLst/>
          </a:prstGeom>
        </p:spPr>
        <p:txBody>
          <a:bodyPr/>
          <a:lstStyle>
            <a:lvl1pPr>
              <a:defRPr/>
            </a:lvl1pPr>
            <a:lvl2pPr>
              <a:defRPr/>
            </a:lvl2pPr>
            <a:lvl3pPr>
              <a:defRPr/>
            </a:lvl3pPr>
            <a:lvl4pPr>
              <a:defRPr/>
            </a:lvl4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9" name="Content Placeholder 4"/>
          <p:cNvSpPr>
            <a:spLocks noGrp="1"/>
          </p:cNvSpPr>
          <p:nvPr>
            <p:ph sz="quarter" idx="13" hasCustomPrompt="1"/>
          </p:nvPr>
        </p:nvSpPr>
        <p:spPr>
          <a:xfrm>
            <a:off x="9120188" y="1844674"/>
            <a:ext cx="2592387" cy="4392613"/>
          </a:xfrm>
          <a:prstGeom prst="rect">
            <a:avLst/>
          </a:prstGeom>
        </p:spPr>
        <p:txBody>
          <a:bodyPr/>
          <a:lstStyle>
            <a:lvl1pPr>
              <a:defRPr/>
            </a:lvl1pPr>
            <a:lvl2pPr>
              <a:defRPr/>
            </a:lvl2pPr>
            <a:lvl3pPr>
              <a:defRPr/>
            </a:lvl3pPr>
            <a:lvl4pPr>
              <a:defRPr/>
            </a:lvl4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A55C34B4-681E-4FDA-A9BB-6BC31D94C8D6}"/>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2" name="FirstDividerHider">
            <a:extLst>
              <a:ext uri="{FF2B5EF4-FFF2-40B4-BE49-F238E27FC236}">
                <a16:creationId xmlns:a16="http://schemas.microsoft.com/office/drawing/2014/main" id="{D7A387F2-835E-495C-A46F-E0BAED03A9A5}"/>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75899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reamble and 3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CD0BB64A-768A-4118-B3E5-52B98C693831}"/>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4" name="Content Placeholder 1"/>
          <p:cNvSpPr>
            <a:spLocks noGrp="1"/>
          </p:cNvSpPr>
          <p:nvPr>
            <p:ph sz="quarter" idx="10" hasCustomPrompt="1"/>
          </p:nvPr>
        </p:nvSpPr>
        <p:spPr>
          <a:xfrm>
            <a:off x="479425" y="1844675"/>
            <a:ext cx="2592388" cy="4392612"/>
          </a:xfrm>
          <a:prstGeom prst="rect">
            <a:avLst/>
          </a:prstGeom>
        </p:spPr>
        <p:txBody>
          <a:bodyPr/>
          <a:lstStyle>
            <a:lvl1pPr marL="0" indent="0">
              <a:buFont typeface="Ericsson Hilda Light" panose="020B0604020202020204" pitchFamily="34" charset="0"/>
              <a:buNone/>
              <a:defRPr sz="2500">
                <a:latin typeface="+mn-lt"/>
              </a:defRPr>
            </a:lvl1pPr>
            <a:lvl2pPr marL="0" indent="0">
              <a:buFont typeface="Ericsson Hilda Light" panose="020B0604020202020204" pitchFamily="34" charset="0"/>
              <a:buNone/>
              <a:defRPr sz="2500">
                <a:latin typeface="+mj-lt"/>
              </a:defRPr>
            </a:lvl2pPr>
            <a:lvl3pPr marL="342900" indent="0">
              <a:buFont typeface="Ericsson Hilda Light" panose="020B0604020202020204" pitchFamily="34" charset="0"/>
              <a:buNone/>
              <a:defRPr sz="2500">
                <a:latin typeface="+mj-lt"/>
              </a:defRPr>
            </a:lvl3pPr>
            <a:lvl4pPr marL="685800" indent="0">
              <a:buFont typeface="Ericsson Hilda Light" panose="020B0604020202020204" pitchFamily="34" charset="0"/>
              <a:buNone/>
              <a:defRPr sz="2500">
                <a:latin typeface="+mj-lt"/>
              </a:defRPr>
            </a:lvl4pPr>
            <a:lvl5pPr marL="1028700" indent="0">
              <a:buFont typeface="Ericsson Hilda Light" panose="020B0604020202020204" pitchFamily="34" charset="0"/>
              <a:buNone/>
              <a:defRPr sz="2500">
                <a:latin typeface="+mj-lt"/>
              </a:defRPr>
            </a:lvl5pPr>
          </a:lstStyle>
          <a:p>
            <a:pPr lvl="0"/>
            <a:r>
              <a:rPr kumimoji="0" lang="en-GB"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Preamble text, </a:t>
            </a:r>
            <a:r>
              <a:rPr lang="en-GB" dirty="0"/>
              <a:t>Ericsson </a:t>
            </a:r>
            <a:r>
              <a:rPr kumimoji="0" lang="en-GB"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Hilda 25pt, Ericsson Black</a:t>
            </a:r>
            <a:endParaRPr lang="en-GB" dirty="0"/>
          </a:p>
        </p:txBody>
      </p:sp>
      <p:sp>
        <p:nvSpPr>
          <p:cNvPr id="6" name="Content Placeholder 2"/>
          <p:cNvSpPr>
            <a:spLocks noGrp="1"/>
          </p:cNvSpPr>
          <p:nvPr>
            <p:ph sz="quarter" idx="11" hasCustomPrompt="1"/>
          </p:nvPr>
        </p:nvSpPr>
        <p:spPr>
          <a:xfrm>
            <a:off x="3359150" y="4149725"/>
            <a:ext cx="2592388" cy="2087562"/>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8" name="Content Placeholder 3"/>
          <p:cNvSpPr>
            <a:spLocks noGrp="1"/>
          </p:cNvSpPr>
          <p:nvPr>
            <p:ph sz="quarter" idx="12" hasCustomPrompt="1"/>
          </p:nvPr>
        </p:nvSpPr>
        <p:spPr>
          <a:xfrm>
            <a:off x="6240463" y="4149724"/>
            <a:ext cx="2592388"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9" name="Content Placeholder 4"/>
          <p:cNvSpPr>
            <a:spLocks noGrp="1"/>
          </p:cNvSpPr>
          <p:nvPr>
            <p:ph sz="quarter" idx="13" hasCustomPrompt="1"/>
          </p:nvPr>
        </p:nvSpPr>
        <p:spPr>
          <a:xfrm>
            <a:off x="9120188" y="4149724"/>
            <a:ext cx="2592387"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107CDD62-B47C-43AB-8BA0-F875DF45681E}"/>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2" name="FirstDividerHider">
            <a:extLst>
              <a:ext uri="{FF2B5EF4-FFF2-40B4-BE49-F238E27FC236}">
                <a16:creationId xmlns:a16="http://schemas.microsoft.com/office/drawing/2014/main" id="{18C6E5A5-2F53-43D5-8F46-313E672024E6}"/>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509090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4 columns with visual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F83268EB-5955-4A3F-8B85-E7C084E6FAF5}"/>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4" name="Content Placeholder 1"/>
          <p:cNvSpPr>
            <a:spLocks noGrp="1"/>
          </p:cNvSpPr>
          <p:nvPr>
            <p:ph sz="quarter" idx="10" hasCustomPrompt="1"/>
          </p:nvPr>
        </p:nvSpPr>
        <p:spPr>
          <a:xfrm>
            <a:off x="479425"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6" name="Content Placeholder 2"/>
          <p:cNvSpPr>
            <a:spLocks noGrp="1"/>
          </p:cNvSpPr>
          <p:nvPr>
            <p:ph sz="quarter" idx="11" hasCustomPrompt="1"/>
          </p:nvPr>
        </p:nvSpPr>
        <p:spPr>
          <a:xfrm>
            <a:off x="3359149"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8" name="Content Placeholder 3"/>
          <p:cNvSpPr>
            <a:spLocks noGrp="1"/>
          </p:cNvSpPr>
          <p:nvPr>
            <p:ph sz="quarter" idx="12" hasCustomPrompt="1"/>
          </p:nvPr>
        </p:nvSpPr>
        <p:spPr>
          <a:xfrm>
            <a:off x="6240463"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9" name="Content Placeholder 4"/>
          <p:cNvSpPr>
            <a:spLocks noGrp="1"/>
          </p:cNvSpPr>
          <p:nvPr>
            <p:ph sz="quarter" idx="13" hasCustomPrompt="1"/>
          </p:nvPr>
        </p:nvSpPr>
        <p:spPr>
          <a:xfrm>
            <a:off x="9121776" y="4149724"/>
            <a:ext cx="259079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A2963A4D-3277-42A5-8919-305DE5AD9247}"/>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2" name="FirstDividerHider">
            <a:extLst>
              <a:ext uri="{FF2B5EF4-FFF2-40B4-BE49-F238E27FC236}">
                <a16:creationId xmlns:a16="http://schemas.microsoft.com/office/drawing/2014/main" id="{E1242BA1-7F88-4EA2-ACA1-05CEF1F3A57D}"/>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10069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white tex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8F2554F4-437E-411D-B2B2-6A58D5858094}"/>
              </a:ext>
            </a:extLst>
          </p:cNvPr>
          <p:cNvSpPr>
            <a:spLocks noGrp="1"/>
          </p:cNvSpPr>
          <p:nvPr>
            <p:ph sz="quarter" idx="13" hasCustomPrompt="1"/>
          </p:nvPr>
        </p:nvSpPr>
        <p:spPr>
          <a:xfrm>
            <a:off x="0" y="-3048"/>
            <a:ext cx="12192000" cy="6858000"/>
          </a:xfrm>
          <a:prstGeom prst="rect">
            <a:avLst/>
          </a:prstGeom>
          <a:solidFill>
            <a:schemeClr val="tx1"/>
          </a:solidFill>
        </p:spPr>
        <p:txBody>
          <a:bodyPr/>
          <a:lstStyle>
            <a:lvl1pPr marL="0" indent="0">
              <a:buNone/>
              <a:defRPr>
                <a:solidFill>
                  <a:schemeClr val="bg1"/>
                </a:solidFill>
              </a:defRPr>
            </a:lvl1pPr>
            <a:lvl2pPr>
              <a:defRPr/>
            </a:lvl2pPr>
            <a:lvl3pPr>
              <a:defRPr/>
            </a:lvl3pPr>
            <a:lvl4pPr>
              <a:defRPr/>
            </a:lvl4pPr>
            <a:lvl5pPr>
              <a:defRPr/>
            </a:lvl5pPr>
          </a:lstStyle>
          <a:p>
            <a:pPr lvl="0"/>
            <a:r>
              <a:rPr lang="en-GB" dirty="0"/>
              <a:t> </a:t>
            </a:r>
          </a:p>
        </p:txBody>
      </p:sp>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49"/>
            <a:ext cx="8353426" cy="3456000"/>
          </a:xfrm>
          <a:noFill/>
          <a:ln w="9525">
            <a:noFill/>
            <a:miter lim="800000"/>
            <a:headEnd/>
            <a:tailEnd/>
          </a:ln>
        </p:spPr>
        <p:txBody>
          <a:bodyPr anchor="t"/>
          <a:lstStyle>
            <a:lvl1pPr>
              <a:defRPr lang="en-US" sz="8000" b="0" dirty="0">
                <a:solidFill>
                  <a:schemeClr val="bg1"/>
                </a:solidFill>
              </a:defRPr>
            </a:lvl1pPr>
          </a:lstStyle>
          <a:p>
            <a:pPr lvl="0"/>
            <a:r>
              <a:rPr lang="en-GB" dirty="0"/>
              <a:t>Keynote cover page </a:t>
            </a:r>
            <a:br>
              <a:rPr lang="en-GB" dirty="0"/>
            </a:br>
            <a:r>
              <a:rPr lang="en-GB" dirty="0"/>
              <a:t>Ericsson Hilda Light 80pt, max 3-lines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GB" dirty="0"/>
              <a:t>Speaker,</a:t>
            </a:r>
            <a:br>
              <a:rPr lang="en-GB" dirty="0"/>
            </a:br>
            <a:r>
              <a:rPr lang="en-GB" dirty="0"/>
              <a:t>Ericsson Black, Ericsson Hilda 20pt</a:t>
            </a:r>
          </a:p>
        </p:txBody>
      </p:sp>
      <p:pic>
        <p:nvPicPr>
          <p:cNvPr id="7" name="Graphic 6">
            <a:extLst>
              <a:ext uri="{FF2B5EF4-FFF2-40B4-BE49-F238E27FC236}">
                <a16:creationId xmlns:a16="http://schemas.microsoft.com/office/drawing/2014/main" id="{7753C092-06FE-4B22-BAB1-EBEB69074D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66A1512-27D5-4CA8-94C5-10E56C30705D}"/>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11" name="FirstDividerHider">
            <a:extLst>
              <a:ext uri="{FF2B5EF4-FFF2-40B4-BE49-F238E27FC236}">
                <a16:creationId xmlns:a16="http://schemas.microsoft.com/office/drawing/2014/main" id="{30276571-778A-43C8-820D-4E055433343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064663325"/>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9" name="Title_SM">
            <a:extLst>
              <a:ext uri="{FF2B5EF4-FFF2-40B4-BE49-F238E27FC236}">
                <a16:creationId xmlns:a16="http://schemas.microsoft.com/office/drawing/2014/main" id="{2C948968-FB06-45CC-8259-6BDE4430EACB}"/>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3" name="Content Placeholder 1"/>
          <p:cNvSpPr>
            <a:spLocks noGrp="1"/>
          </p:cNvSpPr>
          <p:nvPr>
            <p:ph sz="quarter" idx="1" hasCustomPrompt="1"/>
          </p:nvPr>
        </p:nvSpPr>
        <p:spPr>
          <a:xfrm>
            <a:off x="481655"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4" name="Content Placeholder 2"/>
          <p:cNvSpPr>
            <a:spLocks noGrp="1"/>
          </p:cNvSpPr>
          <p:nvPr>
            <p:ph sz="quarter" idx="2" hasCustomPrompt="1"/>
          </p:nvPr>
        </p:nvSpPr>
        <p:spPr>
          <a:xfrm>
            <a:off x="6242694" y="1847723"/>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6" name="Content Placeholder 3"/>
          <p:cNvSpPr>
            <a:spLocks noGrp="1"/>
          </p:cNvSpPr>
          <p:nvPr>
            <p:ph sz="quarter" idx="4" hasCustomPrompt="1"/>
          </p:nvPr>
        </p:nvSpPr>
        <p:spPr>
          <a:xfrm>
            <a:off x="6242694" y="4151955"/>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7" name="Content Placeholder 4">
            <a:extLst>
              <a:ext uri="{FF2B5EF4-FFF2-40B4-BE49-F238E27FC236}">
                <a16:creationId xmlns:a16="http://schemas.microsoft.com/office/drawing/2014/main" id="{5BD2C41D-0700-4885-AB77-25AFFE4E1FDA}"/>
              </a:ext>
            </a:extLst>
          </p:cNvPr>
          <p:cNvSpPr>
            <a:spLocks noGrp="1"/>
          </p:cNvSpPr>
          <p:nvPr>
            <p:ph sz="quarter" idx="10" hasCustomPrompt="1"/>
          </p:nvPr>
        </p:nvSpPr>
        <p:spPr>
          <a:xfrm>
            <a:off x="481655" y="4152597"/>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GB" dirty="0"/>
              <a:t>For heading, use Ericsson Hilda in bold. For copy and bullets, use Ericsson Hilda.</a:t>
            </a:r>
          </a:p>
          <a:p>
            <a:pPr lvl="0"/>
            <a:r>
              <a:rPr lang="en-GB" dirty="0"/>
              <a:t>First level</a:t>
            </a:r>
          </a:p>
          <a:p>
            <a:pPr lvl="1"/>
            <a:r>
              <a:rPr lang="en-GB" dirty="0"/>
              <a:t>Second level</a:t>
            </a:r>
          </a:p>
          <a:p>
            <a:pPr lvl="2"/>
            <a:r>
              <a:rPr lang="en-GB" dirty="0"/>
              <a:t>Third level</a:t>
            </a:r>
          </a:p>
          <a:p>
            <a:pPr lvl="3"/>
            <a:r>
              <a:rPr lang="en-GB" dirty="0"/>
              <a:t>Fourth level</a:t>
            </a:r>
          </a:p>
        </p:txBody>
      </p:sp>
      <p:sp>
        <p:nvSpPr>
          <p:cNvPr id="10"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49048C1-340D-44C4-857B-1B201EC9A7E7}"/>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1" name="FirstDividerHider">
            <a:extLst>
              <a:ext uri="{FF2B5EF4-FFF2-40B4-BE49-F238E27FC236}">
                <a16:creationId xmlns:a16="http://schemas.microsoft.com/office/drawing/2014/main" id="{5B2537ED-0985-4CA8-A865-C2C6DFCB18EB}"/>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548612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13" name="Title_SM">
            <a:extLst>
              <a:ext uri="{FF2B5EF4-FFF2-40B4-BE49-F238E27FC236}">
                <a16:creationId xmlns:a16="http://schemas.microsoft.com/office/drawing/2014/main" id="{99858DC4-E787-41D2-A613-961D60F8911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GB" dirty="0"/>
              <a:t>Slide title, Ericsson Hilda Light 40pt, Ericsson Black, max 2-lines</a:t>
            </a:r>
          </a:p>
        </p:txBody>
      </p:sp>
      <p:sp>
        <p:nvSpPr>
          <p:cNvPr id="3" name="Content Placeholder 1"/>
          <p:cNvSpPr>
            <a:spLocks noGrp="1"/>
          </p:cNvSpPr>
          <p:nvPr>
            <p:ph sz="quarter" idx="1" hasCustomPrompt="1"/>
          </p:nvPr>
        </p:nvSpPr>
        <p:spPr>
          <a:xfrm>
            <a:off x="481560" y="1844675"/>
            <a:ext cx="2592389"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4" name="Content Placeholder 2"/>
          <p:cNvSpPr>
            <a:spLocks noGrp="1"/>
          </p:cNvSpPr>
          <p:nvPr>
            <p:ph sz="quarter" idx="2" hasCustomPrompt="1"/>
          </p:nvPr>
        </p:nvSpPr>
        <p:spPr>
          <a:xfrm>
            <a:off x="6243216" y="1844674"/>
            <a:ext cx="2592387"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a:p>
            <a:pPr lvl="3"/>
            <a:endParaRPr lang="en-GB" dirty="0"/>
          </a:p>
        </p:txBody>
      </p:sp>
      <p:sp>
        <p:nvSpPr>
          <p:cNvPr id="5" name="Content Placeholder 3"/>
          <p:cNvSpPr>
            <a:spLocks noGrp="1"/>
          </p:cNvSpPr>
          <p:nvPr>
            <p:ph sz="quarter" idx="3" hasCustomPrompt="1"/>
          </p:nvPr>
        </p:nvSpPr>
        <p:spPr>
          <a:xfrm>
            <a:off x="481561" y="415113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6" name="Content Placeholder 4"/>
          <p:cNvSpPr>
            <a:spLocks noGrp="1"/>
          </p:cNvSpPr>
          <p:nvPr>
            <p:ph sz="quarter" idx="4" hasCustomPrompt="1"/>
          </p:nvPr>
        </p:nvSpPr>
        <p:spPr>
          <a:xfrm>
            <a:off x="6243152" y="4151245"/>
            <a:ext cx="2592387" cy="2086292"/>
          </a:xfrm>
          <a:prstGeom prst="rect">
            <a:avLst/>
          </a:prstGeom>
        </p:spPr>
        <p:txBody>
          <a:bodyPr lIns="72000" tIns="36000"/>
          <a:lstStyle>
            <a:lvl1pPr>
              <a:defRPr sz="2000"/>
            </a:lvl1pPr>
            <a:lvl2pPr>
              <a:defRPr sz="2000"/>
            </a:lvl2pPr>
            <a:lvl3pPr>
              <a:defRPr sz="2000"/>
            </a:lvl3pPr>
            <a:lvl4pPr>
              <a:defRPr sz="2000"/>
            </a:lvl4pPr>
            <a:lvl5pPr marL="1028700" indent="0">
              <a:buNone/>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9" name="Content Placeholder 5"/>
          <p:cNvSpPr>
            <a:spLocks noGrp="1"/>
          </p:cNvSpPr>
          <p:nvPr>
            <p:ph sz="quarter" idx="11" hasCustomPrompt="1"/>
          </p:nvPr>
        </p:nvSpPr>
        <p:spPr>
          <a:xfrm>
            <a:off x="3359835" y="1844674"/>
            <a:ext cx="2592388"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8" name="Content Placeholder 6"/>
          <p:cNvSpPr>
            <a:spLocks noGrp="1"/>
          </p:cNvSpPr>
          <p:nvPr>
            <p:ph sz="quarter" idx="10" hasCustomPrompt="1"/>
          </p:nvPr>
        </p:nvSpPr>
        <p:spPr>
          <a:xfrm>
            <a:off x="3361288" y="4151861"/>
            <a:ext cx="2592387"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11" name="Content Placeholder 7"/>
          <p:cNvSpPr>
            <a:spLocks noGrp="1"/>
          </p:cNvSpPr>
          <p:nvPr>
            <p:ph sz="quarter" idx="13" hasCustomPrompt="1"/>
          </p:nvPr>
        </p:nvSpPr>
        <p:spPr>
          <a:xfrm>
            <a:off x="9122324" y="1844674"/>
            <a:ext cx="2592387" cy="2089151"/>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a:p>
            <a:pPr lvl="3"/>
            <a:endParaRPr lang="en-GB" dirty="0"/>
          </a:p>
        </p:txBody>
      </p:sp>
      <p:sp>
        <p:nvSpPr>
          <p:cNvPr id="10" name="Content Placeholder 8"/>
          <p:cNvSpPr>
            <a:spLocks noGrp="1"/>
          </p:cNvSpPr>
          <p:nvPr>
            <p:ph sz="quarter" idx="12" hasCustomPrompt="1"/>
          </p:nvPr>
        </p:nvSpPr>
        <p:spPr>
          <a:xfrm>
            <a:off x="9122324" y="4151861"/>
            <a:ext cx="2592387" cy="2087562"/>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GB" dirty="0"/>
              <a:t>For heading, use Ericsson Hilda in bold. For copy and bullets, use E. Hilda.</a:t>
            </a:r>
          </a:p>
          <a:p>
            <a:pPr lvl="0"/>
            <a:r>
              <a:rPr lang="en-GB" dirty="0"/>
              <a:t>First level</a:t>
            </a:r>
          </a:p>
          <a:p>
            <a:pPr lvl="1"/>
            <a:r>
              <a:rPr lang="en-GB" dirty="0"/>
              <a:t>Second level</a:t>
            </a:r>
          </a:p>
        </p:txBody>
      </p:sp>
      <p:sp>
        <p:nvSpPr>
          <p:cNvPr id="1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089CBEB5-348B-49F3-8F8B-FDEE08950E37}"/>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rgbClr val="1A1816"/>
              </a:solidFill>
              <a:latin typeface="+mn-lt"/>
            </a:endParaRPr>
          </a:p>
        </p:txBody>
      </p:sp>
      <p:sp>
        <p:nvSpPr>
          <p:cNvPr id="16" name="FirstDividerHider">
            <a:extLst>
              <a:ext uri="{FF2B5EF4-FFF2-40B4-BE49-F238E27FC236}">
                <a16:creationId xmlns:a16="http://schemas.microsoft.com/office/drawing/2014/main" id="{440C0979-D90E-4CC1-9A55-E0FC60A30731}"/>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436988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ck logo end slide">
    <p:spTree>
      <p:nvGrpSpPr>
        <p:cNvPr id="1" name=""/>
        <p:cNvGrpSpPr/>
        <p:nvPr/>
      </p:nvGrpSpPr>
      <p:grpSpPr>
        <a:xfrm>
          <a:off x="0" y="0"/>
          <a:ext cx="0" cy="0"/>
          <a:chOff x="0" y="0"/>
          <a:chExt cx="0" cy="0"/>
        </a:xfrm>
      </p:grpSpPr>
      <p:sp>
        <p:nvSpPr>
          <p:cNvPr id="9" name="SubTitle_TM">
            <a:extLst>
              <a:ext uri="{FF2B5EF4-FFF2-40B4-BE49-F238E27FC236}">
                <a16:creationId xmlns:a16="http://schemas.microsoft.com/office/drawing/2014/main" id="{B200748E-0B61-48E1-8B47-504C30250995}"/>
              </a:ext>
            </a:extLst>
          </p:cNvPr>
          <p:cNvSpPr>
            <a:spLocks noGrp="1" noChangeArrowheads="1"/>
          </p:cNvSpPr>
          <p:nvPr>
            <p:ph type="subTitle" idx="1" hasCustomPrompt="1"/>
          </p:nvPr>
        </p:nvSpPr>
        <p:spPr>
          <a:xfrm>
            <a:off x="3071813" y="4309200"/>
            <a:ext cx="6048375" cy="347472"/>
          </a:xfrm>
          <a:prstGeom prst="rect">
            <a:avLst/>
          </a:prstGeom>
        </p:spPr>
        <p:txBody>
          <a:bodyPr rIns="72000" anchor="ctr"/>
          <a:lstStyle>
            <a:lvl1pPr marL="0" indent="0" algn="ctr">
              <a:lnSpc>
                <a:spcPct val="100000"/>
              </a:lnSpc>
              <a:spcBef>
                <a:spcPts val="0"/>
              </a:spcBef>
              <a:buFont typeface="Ericsson Hilda Light" charset="0"/>
              <a:buNone/>
              <a:defRPr sz="2000" baseline="0">
                <a:solidFill>
                  <a:schemeClr val="tx1"/>
                </a:solidFill>
                <a:latin typeface="+mn-lt"/>
              </a:defRPr>
            </a:lvl1pPr>
          </a:lstStyle>
          <a:p>
            <a:r>
              <a:rPr lang="en-GB" dirty="0"/>
              <a:t>Use this space for relevant Ericsson URLs or hashtags</a:t>
            </a:r>
          </a:p>
        </p:txBody>
      </p:sp>
      <p:pic>
        <p:nvPicPr>
          <p:cNvPr id="6" name="Graphic 5">
            <a:extLst>
              <a:ext uri="{FF2B5EF4-FFF2-40B4-BE49-F238E27FC236}">
                <a16:creationId xmlns:a16="http://schemas.microsoft.com/office/drawing/2014/main" id="{8979B00C-7C1F-4F17-8D52-31D787A12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6895" y="2854112"/>
            <a:ext cx="1163145" cy="1163145"/>
          </a:xfrm>
          <a:prstGeom prst="rect">
            <a:avLst/>
          </a:prstGeom>
        </p:spPr>
      </p:pic>
    </p:spTree>
    <p:extLst>
      <p:ext uri="{BB962C8B-B14F-4D97-AF65-F5344CB8AC3E}">
        <p14:creationId xmlns:p14="http://schemas.microsoft.com/office/powerpoint/2010/main" val="576168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White logo end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BC62E-40C0-43CF-98DC-55F7A1D1FD31}"/>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000" b="0" i="0" u="none" strike="noStrike" cap="none" normalizeH="0" baseline="0" dirty="0" err="1">
              <a:ln>
                <a:noFill/>
              </a:ln>
              <a:solidFill>
                <a:schemeClr val="bg1"/>
              </a:solidFill>
              <a:effectLst/>
              <a:latin typeface="+mn-lt"/>
            </a:endParaRPr>
          </a:p>
        </p:txBody>
      </p:sp>
      <p:sp>
        <p:nvSpPr>
          <p:cNvPr id="9" name="SubTitle_TM">
            <a:extLst>
              <a:ext uri="{FF2B5EF4-FFF2-40B4-BE49-F238E27FC236}">
                <a16:creationId xmlns:a16="http://schemas.microsoft.com/office/drawing/2014/main" id="{B200748E-0B61-48E1-8B47-504C30250995}"/>
              </a:ext>
            </a:extLst>
          </p:cNvPr>
          <p:cNvSpPr>
            <a:spLocks noGrp="1" noChangeArrowheads="1"/>
          </p:cNvSpPr>
          <p:nvPr>
            <p:ph type="subTitle" idx="1" hasCustomPrompt="1"/>
          </p:nvPr>
        </p:nvSpPr>
        <p:spPr>
          <a:xfrm>
            <a:off x="3071813" y="4309200"/>
            <a:ext cx="6048375" cy="347472"/>
          </a:xfrm>
          <a:prstGeom prst="rect">
            <a:avLst/>
          </a:prstGeom>
        </p:spPr>
        <p:txBody>
          <a:bodyPr rIns="72000" anchor="ctr"/>
          <a:lstStyle>
            <a:lvl1pPr marL="0" indent="0" algn="ctr">
              <a:lnSpc>
                <a:spcPct val="100000"/>
              </a:lnSpc>
              <a:spcBef>
                <a:spcPts val="0"/>
              </a:spcBef>
              <a:buFont typeface="Ericsson Hilda Light" charset="0"/>
              <a:buNone/>
              <a:defRPr sz="2000" baseline="0">
                <a:solidFill>
                  <a:schemeClr val="bg1"/>
                </a:solidFill>
                <a:latin typeface="+mn-lt"/>
              </a:defRPr>
            </a:lvl1pPr>
          </a:lstStyle>
          <a:p>
            <a:r>
              <a:rPr lang="en-GB" dirty="0"/>
              <a:t>Use this space for relevant Ericsson URLs or hashtags</a:t>
            </a:r>
          </a:p>
        </p:txBody>
      </p:sp>
      <p:pic>
        <p:nvPicPr>
          <p:cNvPr id="4" name="Graphic 3">
            <a:extLst>
              <a:ext uri="{FF2B5EF4-FFF2-40B4-BE49-F238E27FC236}">
                <a16:creationId xmlns:a16="http://schemas.microsoft.com/office/drawing/2014/main" id="{ACE90D21-D589-4F0A-88B0-94229A40F0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509" y="2842270"/>
            <a:ext cx="1174987" cy="1174987"/>
          </a:xfrm>
          <a:prstGeom prst="rect">
            <a:avLst/>
          </a:prstGeom>
        </p:spPr>
      </p:pic>
    </p:spTree>
    <p:extLst>
      <p:ext uri="{BB962C8B-B14F-4D97-AF65-F5344CB8AC3E}">
        <p14:creationId xmlns:p14="http://schemas.microsoft.com/office/powerpoint/2010/main" val="685361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mbedded character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F35DD-3E5E-42CB-AFA5-5E09E14F72A4}"/>
              </a:ext>
            </a:extLst>
          </p:cNvPr>
          <p:cNvSpPr txBox="1"/>
          <p:nvPr userDrawn="1"/>
        </p:nvSpPr>
        <p:spPr bwMode="auto">
          <a:xfrm>
            <a:off x="479425" y="142897"/>
            <a:ext cx="11233149" cy="6792047"/>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marL="0" indent="0">
              <a:buClr>
                <a:schemeClr val="tx1"/>
              </a:buClr>
              <a:buFont typeface="Ericsson Hilda Light" panose="00000400000000000000" pitchFamily="2" charset="0"/>
              <a:buNone/>
            </a:pPr>
            <a:r>
              <a:rPr lang="en-GB" sz="1400" b="1" dirty="0">
                <a:solidFill>
                  <a:schemeClr val="tx1"/>
                </a:solidFill>
              </a:rPr>
              <a:t>This Master Slide is to ensure that all our characters are embedded with the presentation. Should not be used in a presentation.</a:t>
            </a:r>
          </a:p>
          <a:p>
            <a:pPr marL="0" indent="0">
              <a:buClr>
                <a:schemeClr val="tx1"/>
              </a:buClr>
              <a:buFont typeface="Ericsson Hilda Light" panose="00000400000000000000" pitchFamily="2" charset="0"/>
              <a:buNone/>
            </a:pPr>
            <a:endParaRPr lang="en-GB" sz="1400" b="1" dirty="0">
              <a:solidFill>
                <a:schemeClr val="tx1"/>
              </a:solidFill>
            </a:endParaRPr>
          </a:p>
          <a:p>
            <a:pPr marL="0" indent="0">
              <a:buClr>
                <a:schemeClr val="tx1"/>
              </a:buClr>
              <a:buFont typeface="Ericsson Hilda Light" panose="00000400000000000000" pitchFamily="2" charset="0"/>
              <a:buNone/>
            </a:pPr>
            <a:r>
              <a:rPr lang="en-GB" sz="1400" dirty="0">
                <a:solidFill>
                  <a:schemeClr val="tx1"/>
                </a:solidFill>
              </a:rPr>
              <a:t>!"#$%&amp;'()*+,./0123456789:;&lt;=&gt;?@ABCDEFGHIJKLMNOPQRSTUVWXYZ[\]^_`</a:t>
            </a:r>
            <a:r>
              <a:rPr lang="en-GB" sz="1400" dirty="0" err="1">
                <a:solidFill>
                  <a:schemeClr val="tx1"/>
                </a:solidFill>
              </a:rPr>
              <a:t>abcdefghijklmnopqrstuvwxyz</a:t>
            </a:r>
            <a:r>
              <a:rPr lang="en-GB" sz="1400"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GB" sz="1400" dirty="0" err="1">
                <a:solidFill>
                  <a:schemeClr val="tx1"/>
                </a:solidFill>
              </a:rPr>
              <a:t>ẀẁẃẄẅỲỳ</a:t>
            </a:r>
            <a:r>
              <a:rPr lang="en-GB" sz="1400" dirty="0">
                <a:solidFill>
                  <a:schemeClr val="tx1"/>
                </a:solidFill>
              </a:rPr>
              <a:t>‘’‚“”„†‡•…‰‹›⁄€™ĀĀĂĂĄĄĆĆĊĊČČĎĎĐĐĒĒĖĖĘĘĚĚĞĞĠĠĢĢĪĪĮĮİĶĶĹĹĻĻĽĽŃŃŅŅŇŇŌŌŐŐŔŔŖŖŘŘŚŚŞŞŢŢŤŤŪŪŮŮŰŰŲŲŴŴŶŶŹŹŻŻȘș−≤≥</a:t>
            </a:r>
            <a:r>
              <a:rPr lang="en-GB" sz="1400" dirty="0" err="1">
                <a:solidFill>
                  <a:schemeClr val="tx1"/>
                </a:solidFill>
              </a:rPr>
              <a:t>ﬁﬂΆΈΉΊΌΎΏΐΑΒΓΕΖΗΘΙΚΛΜΝΞΟΠΡΣΤΥΦΧΨΪΫΆΈΉΊΰ</a:t>
            </a:r>
            <a:r>
              <a:rPr lang="en-GB" sz="1400"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GB" sz="1400" dirty="0">
                <a:solidFill>
                  <a:schemeClr val="tx1"/>
                </a:solidFill>
                <a:latin typeface="Ericsson Hilda" panose="00000500000000000000" pitchFamily="2" charset="0"/>
              </a:rPr>
              <a:t>●</a:t>
            </a: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GB" sz="1400" b="1" dirty="0">
                <a:solidFill>
                  <a:schemeClr val="tx1"/>
                </a:solidFill>
              </a:rPr>
              <a:t>!"#$%&amp;'()*+,./0123456789:;&lt;=&gt;?@ABCDEFGHIJKLMNOPQRSTUVWXYZ[\]^_`</a:t>
            </a:r>
            <a:r>
              <a:rPr lang="en-GB" sz="1400" b="1" dirty="0" err="1">
                <a:solidFill>
                  <a:schemeClr val="tx1"/>
                </a:solidFill>
              </a:rPr>
              <a:t>abcdefghijklmnopqrstuvwxyz</a:t>
            </a:r>
            <a:r>
              <a:rPr lang="en-GB" sz="1400" b="1"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GB" sz="1400" b="1" dirty="0" err="1">
                <a:solidFill>
                  <a:schemeClr val="tx1"/>
                </a:solidFill>
              </a:rPr>
              <a:t>ẀẁẃẄẅỲỳ</a:t>
            </a:r>
            <a:r>
              <a:rPr lang="en-GB" sz="1400" b="1" dirty="0">
                <a:solidFill>
                  <a:schemeClr val="tx1"/>
                </a:solidFill>
              </a:rPr>
              <a:t>‘’‚“”„†‡•…‰‹›⁄€™ĀĀĂĂĄĄĆĆĊĊČČĎĎĐĐĒĒĖĖĘĘĚĚĞĞĠĠĢĢĪĪĮĮİĶĶĹĹĻĻĽĽŃŃŅŅŇŇŌŌŐŐŔŔŖŖŘŘŚŚŞŞŢŢŤŤŪŪŮŮŰŰŲŲŴŴŶŶŹŹŻŻȘș−≤≥</a:t>
            </a:r>
            <a:r>
              <a:rPr lang="en-GB" sz="1400" b="1" dirty="0" err="1">
                <a:solidFill>
                  <a:schemeClr val="tx1"/>
                </a:solidFill>
              </a:rPr>
              <a:t>ﬁﬂΆΈΉΊΌΎΏΐΑΒΓΕΖΗΘΙΚΛΜΝΞΟΠΡΣΤΥΦΧΨΪΫΆΈΉΊΰ</a:t>
            </a:r>
            <a:r>
              <a:rPr lang="en-GB" sz="1400" b="1"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GB" sz="1400" dirty="0">
                <a:solidFill>
                  <a:schemeClr val="tx1"/>
                </a:solidFill>
                <a:latin typeface="Ericsson Hilda" panose="00000500000000000000" pitchFamily="2" charset="0"/>
              </a:rPr>
              <a:t> </a:t>
            </a:r>
            <a:r>
              <a:rPr lang="en-GB" sz="1400" b="1" dirty="0">
                <a:solidFill>
                  <a:schemeClr val="tx1"/>
                </a:solidFill>
                <a:latin typeface="Ericsson Hilda" panose="00000500000000000000" pitchFamily="2" charset="0"/>
              </a:rPr>
              <a:t>●</a:t>
            </a:r>
            <a:endParaRPr lang="en-GB" sz="1400" b="1"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GB" sz="1400" dirty="0">
                <a:solidFill>
                  <a:schemeClr val="tx1"/>
                </a:solidFill>
                <a:latin typeface="+mj-lt"/>
              </a:rPr>
              <a:t>!"#$%&amp;'()*+,./0123456789:;&lt;=&gt;?@ABCDEFGHIJKLMNOPQRSTUVWXYZ[\]^_`</a:t>
            </a:r>
            <a:r>
              <a:rPr lang="en-GB" sz="1400" dirty="0" err="1">
                <a:solidFill>
                  <a:schemeClr val="tx1"/>
                </a:solidFill>
                <a:latin typeface="+mj-lt"/>
              </a:rPr>
              <a:t>abcdefghijklmnopqrstuvwxyz</a:t>
            </a:r>
            <a:r>
              <a:rPr lang="en-GB" sz="1400" dirty="0">
                <a:solidFill>
                  <a:schemeClr val="tx1"/>
                </a:solidFill>
                <a:latin typeface="+mj-lt"/>
              </a:rPr>
              <a:t>{|}~¡¢£¤¥¦§¨©ª«¬®¯°±²³´¶·¸¹º»¼½ÀÁÂÃÄÅÆÇÈËÌÍÎÏÐÑÒÓÔÕÖ×ØÙÚÛÜÝÞßàáâãäåæçèéêëìíîïðñòóôõö÷øùúûüýþÿĀāĂăąĆćĊċ</a:t>
            </a:r>
            <a:r>
              <a:rPr lang="en-GB" sz="1400" kern="1200" dirty="0">
                <a:solidFill>
                  <a:schemeClr val="tx1"/>
                </a:solidFill>
                <a:latin typeface="+mn-lt"/>
                <a:ea typeface="+mn-ea"/>
                <a:cs typeface="+mn-cs"/>
              </a:rPr>
              <a:t>Čč</a:t>
            </a:r>
            <a:r>
              <a:rPr lang="en-GB" sz="1400" dirty="0">
                <a:solidFill>
                  <a:schemeClr val="tx1"/>
                </a:solidFill>
                <a:latin typeface="+mj-lt"/>
              </a:rPr>
              <a:t>ĎďĐđĒĖėĘęĚěĞğĠġĢģĪīĮįİıĶķĹĺĻļĽľŁłŃńŅņŇňŌŐőŒœŔŕŖŗŘřŚśŞşŠšŢţŤťŪūŮůŰűŲųŴŵŶŷŸŹźŻżŽžƒȘșˆˇ˘˙˚˛˜˝</a:t>
            </a:r>
            <a:r>
              <a:rPr lang="en-GB" sz="1400" dirty="0" err="1">
                <a:solidFill>
                  <a:schemeClr val="tx1"/>
                </a:solidFill>
                <a:latin typeface="+mj-lt"/>
              </a:rPr>
              <a:t>ẀẁẃẄẅỲỳ</a:t>
            </a:r>
            <a:r>
              <a:rPr lang="en-GB" sz="1400" dirty="0">
                <a:solidFill>
                  <a:schemeClr val="tx1"/>
                </a:solidFill>
                <a:latin typeface="+mj-lt"/>
              </a:rPr>
              <a:t>‘’‚“”„†‡•…‰‹›⁄€™ĀĀĂĂĄĄĆĆĊĊČČĎĎĐĐĒĒĖĖĘĘĚĚĞĞĠĠĢĢĪĪĮĮİĶĶĹĹĻĻĽĽŃŃŅŅŇŇŌŌŐŐŔŔŖŖŘŘŚŚŞŞŢŢŤŤŪŪŮŮŰŰŲŲŴŴŶŶŹŹŻŻȘș−≤≥</a:t>
            </a:r>
            <a:r>
              <a:rPr lang="en-GB" sz="1400" dirty="0" err="1">
                <a:solidFill>
                  <a:schemeClr val="tx1"/>
                </a:solidFill>
                <a:latin typeface="+mj-lt"/>
              </a:rPr>
              <a:t>ﬁﬂΆΈΉΊΌΎΏΐΑΒΓΕΖΗΘΙΚΛΜΝΞΟΠΡΣΤΥΦΧΨΪΫΆΈΉΊΰ</a:t>
            </a:r>
            <a:r>
              <a:rPr lang="en-GB" sz="1400"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GB" sz="1400" dirty="0">
                <a:solidFill>
                  <a:schemeClr val="tx1"/>
                </a:solidFill>
                <a:latin typeface="Ericsson Hilda Light" panose="00000400000000000000" pitchFamily="2" charset="0"/>
              </a:rPr>
              <a:t>●</a:t>
            </a:r>
            <a:endParaRPr lang="en-GB" sz="14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GB"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GB" sz="1400" b="1" dirty="0">
                <a:solidFill>
                  <a:schemeClr val="tx1"/>
                </a:solidFill>
                <a:latin typeface="+mj-lt"/>
              </a:rPr>
              <a:t>!"#$%&amp;'()*+,./0123456789:;&lt;=&gt;?@ABCDEFGHIJKLMNOPQRSTUVWXYZ[\]^_`</a:t>
            </a:r>
            <a:r>
              <a:rPr lang="en-GB" sz="1400" b="1" dirty="0" err="1">
                <a:solidFill>
                  <a:schemeClr val="tx1"/>
                </a:solidFill>
                <a:latin typeface="+mj-lt"/>
              </a:rPr>
              <a:t>abcdefghijklmnopqrstuvwxyz</a:t>
            </a:r>
            <a:r>
              <a:rPr lang="en-GB" sz="1400" b="1" dirty="0">
                <a:solidFill>
                  <a:schemeClr val="tx1"/>
                </a:solidFill>
                <a:latin typeface="+mj-lt"/>
              </a:rPr>
              <a:t>{|}~¡¢£¤¥¦§¨©ª«¬®¯°±²³´¶·¸¹º»¼½ÀÁÂÃÄÅÆÇÈËÌÍÎÏÐÑÒÓÔÕÖ×ØÙÚÛÜÝÞßàáâãäåæçèéêëìíîïðñòóôõö÷øùúûüýþÿĀāĂăąĆćĊċ</a:t>
            </a:r>
            <a:r>
              <a:rPr lang="en-GB" sz="1400" b="1" kern="1200" dirty="0">
                <a:solidFill>
                  <a:schemeClr val="tx1"/>
                </a:solidFill>
                <a:latin typeface="+mn-lt"/>
                <a:ea typeface="+mn-ea"/>
                <a:cs typeface="+mn-cs"/>
              </a:rPr>
              <a:t>Čč</a:t>
            </a:r>
            <a:r>
              <a:rPr lang="en-GB" sz="1400" b="1" dirty="0">
                <a:solidFill>
                  <a:schemeClr val="tx1"/>
                </a:solidFill>
                <a:latin typeface="+mj-lt"/>
              </a:rPr>
              <a:t>ĎďĐđĒĖėĘęĚěĞğĠġĢģĪīĮįİıĶķĹĺĻļĽľŁłŃńŅņŇňŌŐőŒœŔŕŖŗŘřŚśŞşŠšŢţŤťŪūŮůŰűŲųŴŵŶŷŸŹźŻżŽžƒȘșˆˇ˘˙˚˛˜˝</a:t>
            </a:r>
            <a:r>
              <a:rPr lang="en-GB" sz="1400" b="1" dirty="0" err="1">
                <a:solidFill>
                  <a:schemeClr val="tx1"/>
                </a:solidFill>
                <a:latin typeface="+mj-lt"/>
              </a:rPr>
              <a:t>ẀẁẃẄẅỲỳ</a:t>
            </a:r>
            <a:r>
              <a:rPr lang="en-GB" sz="1400" b="1" dirty="0">
                <a:solidFill>
                  <a:schemeClr val="tx1"/>
                </a:solidFill>
                <a:latin typeface="+mj-lt"/>
              </a:rPr>
              <a:t>‘’‚“”„†‡•…‰‹›⁄€™ĀĀĂĂĄĄĆĆĊĊČČĎĎĐĐĒĒĖĖĘĘĚĚĞĞĠĠĢĢĪĪĮĮİĶĶĹĹĻĻĽĽŃŃŅŅŇŇŌŌŐŐŔŔŖŖŘŘŚŚŞŞŢŢŤŤŪŪŮŮŰŰŲŲŴŴŶŶŹŹŻŻȘș−≤≥</a:t>
            </a:r>
            <a:r>
              <a:rPr lang="en-GB" sz="1400" b="1" dirty="0" err="1">
                <a:solidFill>
                  <a:schemeClr val="tx1"/>
                </a:solidFill>
                <a:latin typeface="+mj-lt"/>
              </a:rPr>
              <a:t>ﬁﬂΆΈΉΊΌΎΏΐΑΒΓΕΖΗΘΙΚΛΜΝΞΟΠΡΣΤΥΦΧΨΪΫΆΈΉΊΰ</a:t>
            </a:r>
            <a:r>
              <a:rPr lang="en-GB" sz="1400" b="1"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GB" sz="1400" b="1" dirty="0">
                <a:solidFill>
                  <a:schemeClr val="tx1"/>
                </a:solidFill>
                <a:latin typeface="Ericsson Hilda Light" panose="00000400000000000000" pitchFamily="2" charset="0"/>
              </a:rPr>
              <a:t>●</a:t>
            </a:r>
            <a:endParaRPr lang="en-GB" sz="1400" b="1"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GB" sz="1400" b="1" dirty="0">
              <a:solidFill>
                <a:schemeClr val="tx1"/>
              </a:solidFill>
              <a:latin typeface="Ericsson Technical Icons" panose="00000500000000000000" pitchFamily="2"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GB" sz="1400" b="1" dirty="0">
                <a:solidFill>
                  <a:schemeClr val="tx1"/>
                </a:solidFill>
                <a:latin typeface="Ericsson Technical Icons" panose="00000500000000000000" pitchFamily="2" charset="0"/>
              </a:rPr>
              <a:t>B C D F G H I L M O P R S W X b c d f g h I l m o p r s w x</a:t>
            </a:r>
            <a:endParaRPr lang="en-GB" sz="1400" b="1" dirty="0">
              <a:solidFill>
                <a:schemeClr val="tx1"/>
              </a:solidFill>
              <a:latin typeface="+mj-lt"/>
            </a:endParaRPr>
          </a:p>
        </p:txBody>
      </p:sp>
    </p:spTree>
    <p:extLst>
      <p:ext uri="{BB962C8B-B14F-4D97-AF65-F5344CB8AC3E}">
        <p14:creationId xmlns:p14="http://schemas.microsoft.com/office/powerpoint/2010/main" val="141047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Page 1">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GB" dirty="0">
              <a:latin typeface="Ericsson Hilda Light" panose="00000400000000000000" pitchFamily="2" charset="0"/>
              <a:cs typeface="+mn-cs"/>
            </a:endParaRPr>
          </a:p>
        </p:txBody>
      </p:sp>
      <p:sp>
        <p:nvSpPr>
          <p:cNvPr id="11" name="Title_TM">
            <a:extLst>
              <a:ext uri="{FF2B5EF4-FFF2-40B4-BE49-F238E27FC236}">
                <a16:creationId xmlns:a16="http://schemas.microsoft.com/office/drawing/2014/main" id="{48FE7FF9-3930-4C4A-8BC6-EB9A286812D4}"/>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GB" dirty="0"/>
              <a:t>Chapter/section divider or Statement/fact/quote, </a:t>
            </a:r>
            <a:br>
              <a:rPr lang="en-GB" dirty="0"/>
            </a:br>
            <a:r>
              <a:rPr lang="en-GB" dirty="0"/>
              <a:t>Ericsson Hilda Light 60pt, </a:t>
            </a:r>
            <a:br>
              <a:rPr lang="en-GB" dirty="0"/>
            </a:br>
            <a:r>
              <a:rPr lang="en-GB" dirty="0"/>
              <a:t>Ericsson White, </a:t>
            </a:r>
            <a:br>
              <a:rPr lang="en-GB" dirty="0"/>
            </a:br>
            <a:r>
              <a:rPr lang="en-GB" dirty="0"/>
              <a:t>max 5-lines</a:t>
            </a:r>
          </a:p>
        </p:txBody>
      </p:sp>
      <p:sp>
        <p:nvSpPr>
          <p:cNvPr id="12" name="SubTitle_TM">
            <a:extLst>
              <a:ext uri="{FF2B5EF4-FFF2-40B4-BE49-F238E27FC236}">
                <a16:creationId xmlns:a16="http://schemas.microsoft.com/office/drawing/2014/main" id="{A60848B0-180A-4C02-A8B3-E172AF538B61}"/>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GB" dirty="0"/>
              <a:t>Statement/quote source, </a:t>
            </a:r>
          </a:p>
          <a:p>
            <a:r>
              <a:rPr lang="en-GB" dirty="0"/>
              <a:t>Ericsson White, Ericsson Hilda 20pt</a:t>
            </a:r>
          </a:p>
        </p:txBody>
      </p:sp>
      <p:pic>
        <p:nvPicPr>
          <p:cNvPr id="6" name="Graphic 5">
            <a:extLst>
              <a:ext uri="{FF2B5EF4-FFF2-40B4-BE49-F238E27FC236}">
                <a16:creationId xmlns:a16="http://schemas.microsoft.com/office/drawing/2014/main" id="{5035D0DD-E99D-4FBA-B8C0-65E91EC04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F4D3A834-11EE-4BDF-A704-0BF0873EFBA3}"/>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8" name="FirstDividerHider">
            <a:extLst>
              <a:ext uri="{FF2B5EF4-FFF2-40B4-BE49-F238E27FC236}">
                <a16:creationId xmlns:a16="http://schemas.microsoft.com/office/drawing/2014/main" id="{B0BFCB65-C4A0-4777-AB6F-CDDDEBA7BAEE}"/>
              </a:ext>
            </a:extLst>
          </p:cNvPr>
          <p:cNvSpPr/>
          <p:nvPr userDrawn="1"/>
        </p:nvSpPr>
        <p:spPr bwMode="auto">
          <a:xfrm>
            <a:off x="396000" y="6408751"/>
            <a:ext cx="79513" cy="262393"/>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108219646"/>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Page 2">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GB"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id="{4F3FE80A-6B53-492B-8FC1-A575806A0D0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GB" dirty="0"/>
              <a:t>Chapter/section divider or Statement/fact/quote, </a:t>
            </a:r>
            <a:br>
              <a:rPr lang="en-GB" dirty="0"/>
            </a:br>
            <a:r>
              <a:rPr lang="en-GB" dirty="0"/>
              <a:t>Ericsson Hilda Light 60pt, </a:t>
            </a:r>
            <a:br>
              <a:rPr lang="en-GB" dirty="0"/>
            </a:br>
            <a:r>
              <a:rPr lang="en-GB" dirty="0"/>
              <a:t>Ericsson White, </a:t>
            </a:r>
            <a:br>
              <a:rPr lang="en-GB" dirty="0"/>
            </a:br>
            <a:r>
              <a:rPr lang="en-GB" dirty="0"/>
              <a:t>max 5-lines</a:t>
            </a:r>
          </a:p>
        </p:txBody>
      </p:sp>
      <p:sp>
        <p:nvSpPr>
          <p:cNvPr id="11" name="SubTitle_TM">
            <a:extLst>
              <a:ext uri="{FF2B5EF4-FFF2-40B4-BE49-F238E27FC236}">
                <a16:creationId xmlns:a16="http://schemas.microsoft.com/office/drawing/2014/main" id="{3AECA499-20B0-4F79-85A2-1C9D1BFBB0C0}"/>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GB" dirty="0"/>
              <a:t>Statement/quote source, </a:t>
            </a:r>
          </a:p>
          <a:p>
            <a:r>
              <a:rPr lang="en-GB" dirty="0"/>
              <a:t>Ericsson White, Ericsson Hilda 20pt</a:t>
            </a:r>
          </a:p>
        </p:txBody>
      </p:sp>
      <p:pic>
        <p:nvPicPr>
          <p:cNvPr id="6" name="Graphic 5">
            <a:extLst>
              <a:ext uri="{FF2B5EF4-FFF2-40B4-BE49-F238E27FC236}">
                <a16:creationId xmlns:a16="http://schemas.microsoft.com/office/drawing/2014/main" id="{BB77A080-9B1F-4D75-A79E-8C7540FBB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A51D0608-0A57-43BF-AD18-8DFD8B5D249B}"/>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8" name="FirstDividerHider">
            <a:extLst>
              <a:ext uri="{FF2B5EF4-FFF2-40B4-BE49-F238E27FC236}">
                <a16:creationId xmlns:a16="http://schemas.microsoft.com/office/drawing/2014/main" id="{E1090122-906E-44AF-A054-14B12CB245F6}"/>
              </a:ext>
            </a:extLst>
          </p:cNvPr>
          <p:cNvSpPr/>
          <p:nvPr userDrawn="1"/>
        </p:nvSpPr>
        <p:spPr bwMode="auto">
          <a:xfrm>
            <a:off x="396000" y="6408751"/>
            <a:ext cx="79513" cy="262393"/>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940654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age 3">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GB" dirty="0">
              <a:latin typeface="Ericsson Hilda Light" panose="00000400000000000000" pitchFamily="2" charset="0"/>
              <a:cs typeface="+mn-cs"/>
            </a:endParaRPr>
          </a:p>
        </p:txBody>
      </p:sp>
      <p:sp>
        <p:nvSpPr>
          <p:cNvPr id="10" name="Title_TM">
            <a:extLst>
              <a:ext uri="{FF2B5EF4-FFF2-40B4-BE49-F238E27FC236}">
                <a16:creationId xmlns:a16="http://schemas.microsoft.com/office/drawing/2014/main" id="{6AB007D5-DA18-4842-9C2D-8C72512602C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GB" dirty="0"/>
              <a:t>Chapter/section divider or Statement/fact/quote, </a:t>
            </a:r>
            <a:br>
              <a:rPr lang="en-GB" dirty="0"/>
            </a:br>
            <a:r>
              <a:rPr lang="en-GB" dirty="0"/>
              <a:t>Ericsson Hilda Light 60pt, </a:t>
            </a:r>
            <a:br>
              <a:rPr lang="en-GB" dirty="0"/>
            </a:br>
            <a:r>
              <a:rPr lang="en-GB" dirty="0"/>
              <a:t>Ericsson White, </a:t>
            </a:r>
            <a:br>
              <a:rPr lang="en-GB" dirty="0"/>
            </a:br>
            <a:r>
              <a:rPr lang="en-GB" dirty="0"/>
              <a:t>max 5-lines</a:t>
            </a:r>
          </a:p>
        </p:txBody>
      </p:sp>
      <p:sp>
        <p:nvSpPr>
          <p:cNvPr id="11" name="SubTitle_TM">
            <a:extLst>
              <a:ext uri="{FF2B5EF4-FFF2-40B4-BE49-F238E27FC236}">
                <a16:creationId xmlns:a16="http://schemas.microsoft.com/office/drawing/2014/main" id="{0D3699C9-F9CA-4781-89C3-F0A901D1F1AF}"/>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GB" dirty="0"/>
              <a:t>Statement/quote source, </a:t>
            </a:r>
          </a:p>
          <a:p>
            <a:r>
              <a:rPr lang="en-GB" dirty="0"/>
              <a:t>Ericsson White, Ericsson Hilda 20pt</a:t>
            </a:r>
          </a:p>
        </p:txBody>
      </p:sp>
      <p:pic>
        <p:nvPicPr>
          <p:cNvPr id="6" name="Graphic 5">
            <a:extLst>
              <a:ext uri="{FF2B5EF4-FFF2-40B4-BE49-F238E27FC236}">
                <a16:creationId xmlns:a16="http://schemas.microsoft.com/office/drawing/2014/main" id="{01042C2C-5CDA-4F99-B59E-8CE43FEF21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9A384A6-2ED7-4C73-9166-564C827C9CC4}"/>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8" name="FirstDividerHider">
            <a:extLst>
              <a:ext uri="{FF2B5EF4-FFF2-40B4-BE49-F238E27FC236}">
                <a16:creationId xmlns:a16="http://schemas.microsoft.com/office/drawing/2014/main" id="{82C84FC9-A121-42A0-B02B-2C2E8358C2B7}"/>
              </a:ext>
            </a:extLst>
          </p:cNvPr>
          <p:cNvSpPr/>
          <p:nvPr userDrawn="1"/>
        </p:nvSpPr>
        <p:spPr bwMode="auto">
          <a:xfrm>
            <a:off x="396000" y="6408751"/>
            <a:ext cx="79513" cy="262393"/>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50366910"/>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Page 4">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5"/>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GB"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id="{F1368AB3-821C-4A71-B119-C0A8AA44A93F}"/>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GB" dirty="0"/>
              <a:t>Chapter/section divider or Statement/fact/quote, </a:t>
            </a:r>
            <a:br>
              <a:rPr lang="en-GB" dirty="0"/>
            </a:br>
            <a:r>
              <a:rPr lang="en-GB" dirty="0"/>
              <a:t>Ericsson Hilda Light 60pt, </a:t>
            </a:r>
            <a:br>
              <a:rPr lang="en-GB" dirty="0"/>
            </a:br>
            <a:r>
              <a:rPr lang="en-GB" dirty="0"/>
              <a:t>Ericsson White, </a:t>
            </a:r>
            <a:br>
              <a:rPr lang="en-GB" dirty="0"/>
            </a:br>
            <a:r>
              <a:rPr lang="en-GB" dirty="0"/>
              <a:t>max 5-lines</a:t>
            </a:r>
          </a:p>
        </p:txBody>
      </p:sp>
      <p:sp>
        <p:nvSpPr>
          <p:cNvPr id="11" name="SubTitle_TM">
            <a:extLst>
              <a:ext uri="{FF2B5EF4-FFF2-40B4-BE49-F238E27FC236}">
                <a16:creationId xmlns:a16="http://schemas.microsoft.com/office/drawing/2014/main" id="{8561E9FC-533B-4891-A7E3-A3DDB1BD26FB}"/>
              </a:ext>
            </a:extLst>
          </p:cNvPr>
          <p:cNvSpPr>
            <a:spLocks noGrp="1" noChangeArrowheads="1"/>
          </p:cNvSpPr>
          <p:nvPr>
            <p:ph type="subTitle" idx="1" hasCustomPrompt="1"/>
          </p:nvPr>
        </p:nvSpPr>
        <p:spPr>
          <a:xfrm>
            <a:off x="480218"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GB" dirty="0"/>
              <a:t>Statement/quote source, </a:t>
            </a:r>
          </a:p>
          <a:p>
            <a:r>
              <a:rPr lang="en-GB" dirty="0"/>
              <a:t>Ericsson White, Ericsson Hilda 20pt</a:t>
            </a:r>
          </a:p>
        </p:txBody>
      </p:sp>
      <p:pic>
        <p:nvPicPr>
          <p:cNvPr id="6" name="Graphic 5">
            <a:extLst>
              <a:ext uri="{FF2B5EF4-FFF2-40B4-BE49-F238E27FC236}">
                <a16:creationId xmlns:a16="http://schemas.microsoft.com/office/drawing/2014/main" id="{54A0CF15-A701-44C3-81FC-A544265685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8BB9017-2EBC-4916-882A-FAB5684DE9CF}"/>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8" name="FirstDividerHider">
            <a:extLst>
              <a:ext uri="{FF2B5EF4-FFF2-40B4-BE49-F238E27FC236}">
                <a16:creationId xmlns:a16="http://schemas.microsoft.com/office/drawing/2014/main" id="{E7F6A807-1479-4A4A-8685-DB8E37BEB19A}"/>
              </a:ext>
            </a:extLst>
          </p:cNvPr>
          <p:cNvSpPr/>
          <p:nvPr userDrawn="1"/>
        </p:nvSpPr>
        <p:spPr bwMode="auto">
          <a:xfrm>
            <a:off x="396000" y="6408751"/>
            <a:ext cx="79513" cy="262393"/>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93654033"/>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Page 5">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4"/>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GB"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GB" dirty="0"/>
              <a:t>Chapter/section divider or Statement/fact/quote, </a:t>
            </a:r>
            <a:br>
              <a:rPr lang="en-GB" dirty="0"/>
            </a:br>
            <a:r>
              <a:rPr lang="en-GB" dirty="0"/>
              <a:t>Ericsson Hilda Light 60pt, </a:t>
            </a:r>
            <a:br>
              <a:rPr lang="en-GB" dirty="0"/>
            </a:br>
            <a:r>
              <a:rPr lang="en-GB" dirty="0"/>
              <a:t>Ericsson White, </a:t>
            </a:r>
            <a:br>
              <a:rPr lang="en-GB" dirty="0"/>
            </a:br>
            <a:r>
              <a:rPr lang="en-GB" dirty="0"/>
              <a:t>max 5-lines</a:t>
            </a:r>
          </a:p>
        </p:txBody>
      </p:sp>
      <p:sp>
        <p:nvSpPr>
          <p:cNvPr id="13" name="SubTitle_TM">
            <a:extLst>
              <a:ext uri="{FF2B5EF4-FFF2-40B4-BE49-F238E27FC236}">
                <a16:creationId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GB" dirty="0"/>
              <a:t>Statement/quote source, </a:t>
            </a:r>
          </a:p>
          <a:p>
            <a:r>
              <a:rPr lang="en-GB" dirty="0"/>
              <a:t>Ericsson White, Ericsson Hilda 20pt</a:t>
            </a:r>
          </a:p>
        </p:txBody>
      </p:sp>
      <p:pic>
        <p:nvPicPr>
          <p:cNvPr id="6" name="Graphic 5">
            <a:extLst>
              <a:ext uri="{FF2B5EF4-FFF2-40B4-BE49-F238E27FC236}">
                <a16:creationId xmlns:a16="http://schemas.microsoft.com/office/drawing/2014/main" id="{34B7B746-B315-4EB5-B3A2-CA259B065B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15DEFEB-D8FB-411D-89D1-C457BD4FE531}"/>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GB" sz="800" b="0" i="0" u="none" dirty="0">
              <a:solidFill>
                <a:schemeClr val="bg1"/>
              </a:solidFill>
              <a:latin typeface="+mn-lt"/>
            </a:endParaRPr>
          </a:p>
        </p:txBody>
      </p:sp>
      <p:sp>
        <p:nvSpPr>
          <p:cNvPr id="8" name="FirstDividerHider">
            <a:extLst>
              <a:ext uri="{FF2B5EF4-FFF2-40B4-BE49-F238E27FC236}">
                <a16:creationId xmlns:a16="http://schemas.microsoft.com/office/drawing/2014/main" id="{3E2F9C47-A316-4B0F-8C2E-D42B253351EB}"/>
              </a:ext>
            </a:extLst>
          </p:cNvPr>
          <p:cNvSpPr/>
          <p:nvPr userDrawn="1"/>
        </p:nvSpPr>
        <p:spPr bwMode="auto">
          <a:xfrm>
            <a:off x="396000" y="6408751"/>
            <a:ext cx="79513" cy="262393"/>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GB"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136202525"/>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_SM"/>
          <p:cNvSpPr>
            <a:spLocks noGrp="1" noChangeArrowheads="1"/>
          </p:cNvSpPr>
          <p:nvPr>
            <p:ph type="title"/>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p>
            <a:pPr lvl="0"/>
            <a:r>
              <a:rPr lang="en-GB" dirty="0"/>
              <a:t>Slide title, Ericsson Hilda Light 40pt, Ericsson Black, max 2-lines</a:t>
            </a:r>
          </a:p>
        </p:txBody>
      </p:sp>
      <p:pic>
        <p:nvPicPr>
          <p:cNvPr id="6" name="Graphic 5" hidden="1">
            <a:extLst>
              <a:ext uri="{FF2B5EF4-FFF2-40B4-BE49-F238E27FC236}">
                <a16:creationId xmlns:a16="http://schemas.microsoft.com/office/drawing/2014/main" id="{DE25556D-527C-4037-A1EA-D4D374B5DCA7}"/>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11490452" y="476250"/>
            <a:ext cx="256032" cy="256032"/>
          </a:xfrm>
          <a:prstGeom prst="rect">
            <a:avLst/>
          </a:prstGeom>
        </p:spPr>
      </p:pic>
      <p:pic>
        <p:nvPicPr>
          <p:cNvPr id="3" name="image" descr="{&quot;templafy&quot;:{&quot;id&quot;:&quot;7cc6528a-96a2-4b93-b598-82b92f0cb4af&quot;}}" title="Form.LogoInsertion.Pplogoname">
            <a:extLst>
              <a:ext uri="{FF2B5EF4-FFF2-40B4-BE49-F238E27FC236}">
                <a16:creationId xmlns:a16="http://schemas.microsoft.com/office/drawing/2014/main" id="{4C790698-A48D-4972-A5EF-97DB073033E3}"/>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11379841" y="429421"/>
            <a:ext cx="482229" cy="482439"/>
          </a:xfrm>
          <a:prstGeom prst="rect">
            <a:avLst/>
          </a:prstGeom>
        </p:spPr>
      </p:pic>
      <p:sp>
        <p:nvSpPr>
          <p:cNvPr id="8" name="Text Placeholder 2">
            <a:extLst>
              <a:ext uri="{FF2B5EF4-FFF2-40B4-BE49-F238E27FC236}">
                <a16:creationId xmlns:a16="http://schemas.microsoft.com/office/drawing/2014/main" id="{483145CE-A2DE-4236-A4F9-8AE088671CA5}"/>
              </a:ext>
            </a:extLst>
          </p:cNvPr>
          <p:cNvSpPr>
            <a:spLocks noGrp="1"/>
          </p:cNvSpPr>
          <p:nvPr>
            <p:ph type="body" idx="1"/>
          </p:nvPr>
        </p:nvSpPr>
        <p:spPr>
          <a:xfrm>
            <a:off x="479425" y="1844674"/>
            <a:ext cx="11233150" cy="4392613"/>
          </a:xfrm>
          <a:prstGeom prst="rect">
            <a:avLst/>
          </a:prstGeom>
        </p:spPr>
        <p:txBody>
          <a:bodyPr vert="horz" lIns="72000" tIns="36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3064765"/>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1" r:id="rId13"/>
    <p:sldLayoutId id="2147483673" r:id="rId14"/>
    <p:sldLayoutId id="2147483697" r:id="rId15"/>
    <p:sldLayoutId id="2147483698" r:id="rId16"/>
    <p:sldLayoutId id="2147483699" r:id="rId17"/>
    <p:sldLayoutId id="2147483700" r:id="rId18"/>
    <p:sldLayoutId id="2147483701" r:id="rId19"/>
    <p:sldLayoutId id="2147483702" r:id="rId20"/>
    <p:sldLayoutId id="2147483703" r:id="rId21"/>
    <p:sldLayoutId id="2147483674" r:id="rId22"/>
    <p:sldLayoutId id="2147483706" r:id="rId23"/>
    <p:sldLayoutId id="2147483694" r:id="rId24"/>
    <p:sldLayoutId id="2147483682" r:id="rId25"/>
    <p:sldLayoutId id="2147483683" r:id="rId26"/>
    <p:sldLayoutId id="2147483684" r:id="rId27"/>
    <p:sldLayoutId id="2147483685" r:id="rId28"/>
    <p:sldLayoutId id="2147483675" r:id="rId29"/>
    <p:sldLayoutId id="2147483676" r:id="rId30"/>
    <p:sldLayoutId id="2147483686" r:id="rId31"/>
    <p:sldLayoutId id="2147483687" r:id="rId32"/>
    <p:sldLayoutId id="2147483688" r:id="rId33"/>
    <p:sldLayoutId id="2147483689" r:id="rId34"/>
    <p:sldLayoutId id="2147483696" r:id="rId35"/>
    <p:sldLayoutId id="2147483677" r:id="rId36"/>
    <p:sldLayoutId id="2147483678" r:id="rId37"/>
    <p:sldLayoutId id="2147483679" r:id="rId38"/>
    <p:sldLayoutId id="2147483680" r:id="rId39"/>
    <p:sldLayoutId id="2147483690" r:id="rId40"/>
    <p:sldLayoutId id="2147483681" r:id="rId41"/>
    <p:sldLayoutId id="2147483692" r:id="rId42"/>
    <p:sldLayoutId id="2147483704" r:id="rId43"/>
    <p:sldLayoutId id="2147483705" r:id="rId44"/>
  </p:sldLayoutIdLst>
  <p:hf sldNum="0" hdr="0" ftr="0" dt="0"/>
  <p:txStyles>
    <p:title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p:titleStyle>
    <p:body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A4A3A4"/>
          </p15:clr>
        </p15:guide>
        <p15:guide id="2" pos="302">
          <p15:clr>
            <a:srgbClr val="A4A3A4"/>
          </p15:clr>
        </p15:guide>
        <p15:guide id="3" pos="1935">
          <p15:clr>
            <a:srgbClr val="A4A3A4"/>
          </p15:clr>
        </p15:guide>
        <p15:guide id="4" orient="horz" pos="981">
          <p15:clr>
            <a:srgbClr val="A4A3A4"/>
          </p15:clr>
        </p15:guide>
        <p15:guide id="6" pos="2116">
          <p15:clr>
            <a:srgbClr val="A4A3A4"/>
          </p15:clr>
        </p15:guide>
        <p15:guide id="7" pos="3931">
          <p15:clr>
            <a:srgbClr val="A4A3A4"/>
          </p15:clr>
        </p15:guide>
        <p15:guide id="9" pos="3749">
          <p15:clr>
            <a:srgbClr val="A4A3A4"/>
          </p15:clr>
        </p15:guide>
        <p15:guide id="10" pos="5564">
          <p15:clr>
            <a:srgbClr val="A4A3A4"/>
          </p15:clr>
        </p15:guide>
        <p15:guide id="12" pos="5745">
          <p15:clr>
            <a:srgbClr val="A4A3A4"/>
          </p15:clr>
        </p15:guide>
        <p15:guide id="13" pos="7378">
          <p15:clr>
            <a:srgbClr val="A4A3A4"/>
          </p15:clr>
        </p15:guide>
        <p15:guide id="16" orient="horz" pos="2478">
          <p15:clr>
            <a:srgbClr val="A4A3A4"/>
          </p15:clr>
        </p15:guide>
        <p15:guide id="17" orient="horz" pos="2614">
          <p15:clr>
            <a:srgbClr val="A4A3A4"/>
          </p15:clr>
        </p15:guide>
        <p15:guide id="18" orient="horz" pos="3929">
          <p15:clr>
            <a:srgbClr val="A4A3A4"/>
          </p15:clr>
        </p15:guide>
        <p15:guide id="19" orient="horz" pos="4110">
          <p15:clr>
            <a:srgbClr val="A4A3A4"/>
          </p15:clr>
        </p15:guide>
        <p15:guide id="20" orient="horz" pos="116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hyperlink" Target="mailto:andrew.williams@ericsson.com" TargetMode="External"/><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diagramQuickStyle" Target="../diagrams/quickStyle1.xml"/><Relationship Id="rId12" Type="http://schemas.openxmlformats.org/officeDocument/2006/relationships/image" Target="../media/image10.png"/><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diagramLayout" Target="../diagrams/layout1.xml"/><Relationship Id="rId11" Type="http://schemas.openxmlformats.org/officeDocument/2006/relationships/image" Target="../media/image9.jpg"/><Relationship Id="rId5" Type="http://schemas.openxmlformats.org/officeDocument/2006/relationships/diagramData" Target="../diagrams/data1.xml"/><Relationship Id="rId15" Type="http://schemas.openxmlformats.org/officeDocument/2006/relationships/image" Target="../media/image13.png"/><Relationship Id="rId10" Type="http://schemas.openxmlformats.org/officeDocument/2006/relationships/image" Target="../media/image8.jpg"/><Relationship Id="rId4" Type="http://schemas.openxmlformats.org/officeDocument/2006/relationships/notesSlide" Target="../notesSlides/notesSlide2.xml"/><Relationship Id="rId9" Type="http://schemas.microsoft.com/office/2007/relationships/diagramDrawing" Target="../diagrams/drawing1.xml"/><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3.xml"/><Relationship Id="rId7" Type="http://schemas.openxmlformats.org/officeDocument/2006/relationships/diagramQuickStyle" Target="../diagrams/quickStyle2.xml"/><Relationship Id="rId2" Type="http://schemas.openxmlformats.org/officeDocument/2006/relationships/customXml" Target="../../customXml/item13.xml"/><Relationship Id="rId1" Type="http://schemas.openxmlformats.org/officeDocument/2006/relationships/customXml" Target="../../customXml/item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customXml" Target="../../customXml/item15.xml"/><Relationship Id="rId1" Type="http://schemas.openxmlformats.org/officeDocument/2006/relationships/customXml" Target="../../customXml/item14.xml"/><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customXml" Target="../../customXml/item17.xml"/><Relationship Id="rId1" Type="http://schemas.openxmlformats.org/officeDocument/2006/relationships/customXml" Target="../../customXml/item16.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customXml" Target="../../customXml/item19.xml"/><Relationship Id="rId1" Type="http://schemas.openxmlformats.org/officeDocument/2006/relationships/customXml" Target="../../customXml/item18.xml"/><Relationship Id="rId6" Type="http://schemas.openxmlformats.org/officeDocument/2006/relationships/hyperlink" Target="https://wascc.dev/" TargetMode="External"/><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customXml" Target="../../customXml/item21.xml"/><Relationship Id="rId1" Type="http://schemas.openxmlformats.org/officeDocument/2006/relationships/customXml" Target="../../customXml/item2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23.xml"/><Relationship Id="rId1" Type="http://schemas.openxmlformats.org/officeDocument/2006/relationships/customXml" Target="../../customXml/item22.xml"/><Relationship Id="rId5" Type="http://schemas.openxmlformats.org/officeDocument/2006/relationships/hyperlink" Target="https://www.ericsson.com/en/future-technologies/network-compute-fabric"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EA20210-7AAF-4A81-8F6B-824E8F552C37}"/>
              </a:ext>
            </a:extLst>
          </p:cNvPr>
          <p:cNvPicPr>
            <a:picLocks noGrp="1" noChangeAspect="1"/>
          </p:cNvPicPr>
          <p:nvPr>
            <p:ph sz="quarter" idx="13"/>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84521" y="2101395"/>
            <a:ext cx="4096659" cy="4096659"/>
          </a:xfrm>
        </p:spPr>
      </p:pic>
      <p:sp>
        <p:nvSpPr>
          <p:cNvPr id="3" name="Title 2">
            <a:extLst>
              <a:ext uri="{FF2B5EF4-FFF2-40B4-BE49-F238E27FC236}">
                <a16:creationId xmlns:a16="http://schemas.microsoft.com/office/drawing/2014/main" id="{17D5CE7D-CCF0-44B0-843A-8D46859C44EE}"/>
              </a:ext>
            </a:extLst>
          </p:cNvPr>
          <p:cNvSpPr>
            <a:spLocks noGrp="1"/>
          </p:cNvSpPr>
          <p:nvPr>
            <p:ph type="ctrTitle"/>
          </p:nvPr>
        </p:nvSpPr>
        <p:spPr/>
        <p:txBody>
          <a:bodyPr/>
          <a:lstStyle/>
          <a:p>
            <a:r>
              <a:rPr lang="sv-SE" dirty="0"/>
              <a:t>Ericsson Research</a:t>
            </a:r>
            <a:endParaRPr lang="en-US" dirty="0"/>
          </a:p>
        </p:txBody>
      </p:sp>
      <p:sp>
        <p:nvSpPr>
          <p:cNvPr id="4" name="Subtitle 3">
            <a:extLst>
              <a:ext uri="{FF2B5EF4-FFF2-40B4-BE49-F238E27FC236}">
                <a16:creationId xmlns:a16="http://schemas.microsoft.com/office/drawing/2014/main" id="{6A927E07-3624-45B8-934B-C229726CA813}"/>
              </a:ext>
            </a:extLst>
          </p:cNvPr>
          <p:cNvSpPr>
            <a:spLocks noGrp="1"/>
          </p:cNvSpPr>
          <p:nvPr>
            <p:ph type="subTitle" idx="1"/>
          </p:nvPr>
        </p:nvSpPr>
        <p:spPr/>
        <p:txBody>
          <a:bodyPr/>
          <a:lstStyle/>
          <a:p>
            <a:r>
              <a:rPr lang="en-US" sz="4000" dirty="0"/>
              <a:t>Distributed Applications in the Cloud</a:t>
            </a:r>
          </a:p>
          <a:p>
            <a:r>
              <a:rPr lang="en-US" sz="1600" b="1" dirty="0"/>
              <a:t>Andrew Williams </a:t>
            </a:r>
            <a:r>
              <a:rPr lang="en-US" sz="1600" b="1" dirty="0">
                <a:hlinkClick r:id="rId7"/>
              </a:rPr>
              <a:t>andrew.williams@ericsson.com</a:t>
            </a:r>
            <a:endParaRPr lang="en-US" sz="1600" b="1" dirty="0"/>
          </a:p>
          <a:p>
            <a:r>
              <a:rPr lang="en-US" sz="1600" dirty="0"/>
              <a:t>Principal Researcher</a:t>
            </a:r>
          </a:p>
          <a:p>
            <a:r>
              <a:rPr lang="en-US" sz="1600" dirty="0"/>
              <a:t>Cloud Systems and Platforms</a:t>
            </a:r>
          </a:p>
        </p:txBody>
      </p:sp>
      <p:sp>
        <p:nvSpPr>
          <p:cNvPr id="5" name="Content Placeholder 4">
            <a:extLst>
              <a:ext uri="{FF2B5EF4-FFF2-40B4-BE49-F238E27FC236}">
                <a16:creationId xmlns:a16="http://schemas.microsoft.com/office/drawing/2014/main" id="{0D8DE8B4-7BAB-4C18-A0E5-01D3A11D374F}"/>
              </a:ext>
            </a:extLst>
          </p:cNvPr>
          <p:cNvSpPr>
            <a:spLocks noGrp="1"/>
          </p:cNvSpPr>
          <p:nvPr>
            <p:ph sz="quarter" idx="10"/>
          </p:nvPr>
        </p:nvSpPr>
        <p:spPr/>
        <p:txBody>
          <a:bodyPr/>
          <a:lstStyle/>
          <a:p>
            <a:r>
              <a:rPr lang="sv-SE" dirty="0"/>
              <a:t>Andrew Williams</a:t>
            </a:r>
            <a:endParaRPr lang="en-US" dirty="0"/>
          </a:p>
        </p:txBody>
      </p:sp>
      <p:sp>
        <p:nvSpPr>
          <p:cNvPr id="6" name="Content Placeholder 5">
            <a:extLst>
              <a:ext uri="{FF2B5EF4-FFF2-40B4-BE49-F238E27FC236}">
                <a16:creationId xmlns:a16="http://schemas.microsoft.com/office/drawing/2014/main" id="{327EB691-17C6-4220-AA5E-2F3518AF8CC2}"/>
              </a:ext>
            </a:extLst>
          </p:cNvPr>
          <p:cNvSpPr>
            <a:spLocks noGrp="1"/>
          </p:cNvSpPr>
          <p:nvPr>
            <p:ph sz="quarter" idx="11"/>
          </p:nvPr>
        </p:nvSpPr>
        <p:spPr>
          <a:xfrm>
            <a:off x="8229600" y="6264000"/>
            <a:ext cx="2515041" cy="262800"/>
          </a:xfrm>
        </p:spPr>
        <p:txBody>
          <a:bodyPr/>
          <a:lstStyle/>
          <a:p>
            <a:r>
              <a:rPr lang="en-US" dirty="0"/>
              <a:t>ER Cloud Systems and Platforms</a:t>
            </a:r>
          </a:p>
        </p:txBody>
      </p:sp>
      <p:sp>
        <p:nvSpPr>
          <p:cNvPr id="7" name="Content Placeholder 6">
            <a:extLst>
              <a:ext uri="{FF2B5EF4-FFF2-40B4-BE49-F238E27FC236}">
                <a16:creationId xmlns:a16="http://schemas.microsoft.com/office/drawing/2014/main" id="{0BF70DC3-66C9-451C-917E-BA44956D1DBD}"/>
              </a:ext>
            </a:extLst>
          </p:cNvPr>
          <p:cNvSpPr>
            <a:spLocks noGrp="1"/>
          </p:cNvSpPr>
          <p:nvPr>
            <p:ph sz="quarter" idx="12"/>
          </p:nvPr>
        </p:nvSpPr>
        <p:spPr/>
        <p:txBody>
          <a:bodyPr/>
          <a:lstStyle/>
          <a:p>
            <a:r>
              <a:rPr lang="sv-SE" dirty="0"/>
              <a:t>2020-12-02</a:t>
            </a:r>
            <a:endParaRPr lang="en-US" dirty="0"/>
          </a:p>
        </p:txBody>
      </p:sp>
    </p:spTree>
    <p:custDataLst>
      <p:custData r:id="rId1"/>
      <p:custData r:id="rId2"/>
    </p:custDataLst>
    <p:extLst>
      <p:ext uri="{BB962C8B-B14F-4D97-AF65-F5344CB8AC3E}">
        <p14:creationId xmlns:p14="http://schemas.microsoft.com/office/powerpoint/2010/main" val="223074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7D4468-58D5-40D1-8182-8FDBCEF777E1}"/>
              </a:ext>
            </a:extLst>
          </p:cNvPr>
          <p:cNvSpPr>
            <a:spLocks noGrp="1"/>
          </p:cNvSpPr>
          <p:nvPr>
            <p:ph type="title"/>
          </p:nvPr>
        </p:nvSpPr>
        <p:spPr/>
        <p:txBody>
          <a:bodyPr/>
          <a:lstStyle/>
          <a:p>
            <a:r>
              <a:rPr lang="en-US" dirty="0"/>
              <a:t>The Odd Career Path of an RSE</a:t>
            </a:r>
          </a:p>
        </p:txBody>
      </p:sp>
      <p:graphicFrame>
        <p:nvGraphicFramePr>
          <p:cNvPr id="2" name="Content Placeholder 1">
            <a:extLst>
              <a:ext uri="{FF2B5EF4-FFF2-40B4-BE49-F238E27FC236}">
                <a16:creationId xmlns:a16="http://schemas.microsoft.com/office/drawing/2014/main" id="{6220CEF3-06E6-4457-AF0B-19161E5CA583}"/>
              </a:ext>
            </a:extLst>
          </p:cNvPr>
          <p:cNvGraphicFramePr>
            <a:graphicFrameLocks noGrp="1"/>
          </p:cNvGraphicFramePr>
          <p:nvPr>
            <p:ph sz="quarter" idx="10"/>
            <p:extLst>
              <p:ext uri="{D42A27DB-BD31-4B8C-83A1-F6EECF244321}">
                <p14:modId xmlns:p14="http://schemas.microsoft.com/office/powerpoint/2010/main" val="3517426772"/>
              </p:ext>
            </p:extLst>
          </p:nvPr>
        </p:nvGraphicFramePr>
        <p:xfrm>
          <a:off x="479425" y="1844675"/>
          <a:ext cx="11233150" cy="4392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Diagram&#10;&#10;Description automatically generated">
            <a:extLst>
              <a:ext uri="{FF2B5EF4-FFF2-40B4-BE49-F238E27FC236}">
                <a16:creationId xmlns:a16="http://schemas.microsoft.com/office/drawing/2014/main" id="{B049C501-14D3-4A48-89F1-AA8DCFB4AA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0976" y="5540164"/>
            <a:ext cx="1325574" cy="1081088"/>
          </a:xfrm>
          <a:prstGeom prst="rect">
            <a:avLst/>
          </a:prstGeom>
        </p:spPr>
      </p:pic>
      <p:pic>
        <p:nvPicPr>
          <p:cNvPr id="8" name="Picture 7" descr="Logo, company name&#10;&#10;Description automatically generated">
            <a:extLst>
              <a:ext uri="{FF2B5EF4-FFF2-40B4-BE49-F238E27FC236}">
                <a16:creationId xmlns:a16="http://schemas.microsoft.com/office/drawing/2014/main" id="{7C8AC3CE-C27C-4F21-A6A9-638843C6CF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45454" y="3302687"/>
            <a:ext cx="1300480" cy="1300480"/>
          </a:xfrm>
          <a:prstGeom prst="rect">
            <a:avLst/>
          </a:prstGeom>
        </p:spPr>
      </p:pic>
      <p:pic>
        <p:nvPicPr>
          <p:cNvPr id="14" name="Picture 13" descr="Text&#10;&#10;Description automatically generated">
            <a:extLst>
              <a:ext uri="{FF2B5EF4-FFF2-40B4-BE49-F238E27FC236}">
                <a16:creationId xmlns:a16="http://schemas.microsoft.com/office/drawing/2014/main" id="{FAB4AB4D-9F59-401F-90AD-CBA2A692EDC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48244" y="2443056"/>
            <a:ext cx="1714500" cy="495300"/>
          </a:xfrm>
          <a:prstGeom prst="rect">
            <a:avLst/>
          </a:prstGeom>
        </p:spPr>
      </p:pic>
      <p:pic>
        <p:nvPicPr>
          <p:cNvPr id="16" name="Graphic 15">
            <a:extLst>
              <a:ext uri="{FF2B5EF4-FFF2-40B4-BE49-F238E27FC236}">
                <a16:creationId xmlns:a16="http://schemas.microsoft.com/office/drawing/2014/main" id="{3A9AB9A2-1818-46E5-9C12-44D1A97E5BE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58359" y="858154"/>
            <a:ext cx="1376414" cy="1205114"/>
          </a:xfrm>
          <a:prstGeom prst="rect">
            <a:avLst/>
          </a:prstGeom>
        </p:spPr>
      </p:pic>
      <p:pic>
        <p:nvPicPr>
          <p:cNvPr id="18" name="Picture 17" descr="Logo&#10;&#10;Description automatically generated">
            <a:extLst>
              <a:ext uri="{FF2B5EF4-FFF2-40B4-BE49-F238E27FC236}">
                <a16:creationId xmlns:a16="http://schemas.microsoft.com/office/drawing/2014/main" id="{11D82916-44ED-46AB-ABCE-3F12EAC3C4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3015" y="4593587"/>
            <a:ext cx="1658360" cy="1893153"/>
          </a:xfrm>
          <a:prstGeom prst="rect">
            <a:avLst/>
          </a:prstGeom>
        </p:spPr>
      </p:pic>
      <p:sp>
        <p:nvSpPr>
          <p:cNvPr id="3" name="TextBox 2">
            <a:extLst>
              <a:ext uri="{FF2B5EF4-FFF2-40B4-BE49-F238E27FC236}">
                <a16:creationId xmlns:a16="http://schemas.microsoft.com/office/drawing/2014/main" id="{7AAD95CB-D0C6-4D4C-943D-478F3EA98DF8}"/>
              </a:ext>
            </a:extLst>
          </p:cNvPr>
          <p:cNvSpPr txBox="1"/>
          <p:nvPr/>
        </p:nvSpPr>
        <p:spPr>
          <a:xfrm>
            <a:off x="8222827" y="568960"/>
            <a:ext cx="3264746" cy="1544320"/>
          </a:xfrm>
          <a:prstGeom prst="rect">
            <a:avLst/>
          </a:prstGeom>
        </p:spPr>
        <p:txBody>
          <a:bodyPr vert="horz" wrap="square" lIns="72000" tIns="36000" rIns="72000" bIns="36000" rtlCol="0" anchor="t">
            <a:noAutofit/>
          </a:bodyPr>
          <a:lstStyle/>
          <a:p>
            <a: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pPr>
            <a:r>
              <a:rPr kumimoji="0" lang="en-US" sz="2000" b="0" i="0" u="none" strike="noStrike" kern="1000" cap="none" spc="-30" normalizeH="0" baseline="0" dirty="0">
                <a:ln>
                  <a:noFill/>
                </a:ln>
                <a:solidFill>
                  <a:srgbClr val="181818"/>
                </a:solidFill>
                <a:effectLst/>
                <a:uLnTx/>
                <a:uFillTx/>
                <a:latin typeface="Ericsson Hilda"/>
                <a:ea typeface="+mn-ea"/>
                <a:cs typeface="+mn-cs"/>
              </a:rPr>
              <a:t>Research is based on tested and reviewed code.</a:t>
            </a:r>
          </a:p>
          <a:p>
            <a: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pPr>
            <a:r>
              <a:rPr kumimoji="0" lang="en-US" sz="2000" b="0" i="0" u="none" strike="noStrike" kern="1000" cap="none" spc="-30" normalizeH="0" baseline="0" noProof="0" dirty="0">
                <a:ln>
                  <a:noFill/>
                </a:ln>
                <a:solidFill>
                  <a:srgbClr val="181818"/>
                </a:solidFill>
                <a:effectLst/>
                <a:uLnTx/>
                <a:uFillTx/>
                <a:latin typeface="Ericsson Hilda"/>
                <a:ea typeface="+mn-ea"/>
                <a:cs typeface="+mn-cs"/>
              </a:rPr>
              <a:t>We need to </a:t>
            </a:r>
            <a:r>
              <a:rPr kumimoji="0" lang="en-US" sz="2000" b="0" i="1" u="none" strike="noStrike" kern="1000" cap="none" spc="-30" normalizeH="0" baseline="0" noProof="0" dirty="0">
                <a:ln>
                  <a:noFill/>
                </a:ln>
                <a:solidFill>
                  <a:srgbClr val="181818"/>
                </a:solidFill>
                <a:effectLst/>
                <a:uLnTx/>
                <a:uFillTx/>
                <a:latin typeface="Ericsson Hilda"/>
                <a:ea typeface="+mn-ea"/>
                <a:cs typeface="+mn-cs"/>
              </a:rPr>
              <a:t>demonstrate</a:t>
            </a:r>
            <a:r>
              <a:rPr kumimoji="0" lang="en-US" sz="2000" b="0" i="0" u="none" strike="noStrike" kern="1000" cap="none" spc="-30" normalizeH="0" baseline="0" noProof="0" dirty="0">
                <a:ln>
                  <a:noFill/>
                </a:ln>
                <a:solidFill>
                  <a:srgbClr val="181818"/>
                </a:solidFill>
                <a:effectLst/>
                <a:uLnTx/>
                <a:uFillTx/>
                <a:latin typeface="Ericsson Hilda"/>
                <a:ea typeface="+mn-ea"/>
                <a:cs typeface="+mn-cs"/>
              </a:rPr>
              <a:t> this, not just say it.</a:t>
            </a:r>
          </a:p>
        </p:txBody>
      </p:sp>
    </p:spTree>
    <p:custDataLst>
      <p:custData r:id="rId1"/>
      <p:custData r:id="rId2"/>
    </p:custDataLst>
    <p:extLst>
      <p:ext uri="{BB962C8B-B14F-4D97-AF65-F5344CB8AC3E}">
        <p14:creationId xmlns:p14="http://schemas.microsoft.com/office/powerpoint/2010/main" val="370995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7D4468-58D5-40D1-8182-8FDBCEF777E1}"/>
              </a:ext>
            </a:extLst>
          </p:cNvPr>
          <p:cNvSpPr>
            <a:spLocks noGrp="1"/>
          </p:cNvSpPr>
          <p:nvPr>
            <p:ph type="title"/>
          </p:nvPr>
        </p:nvSpPr>
        <p:spPr/>
        <p:txBody>
          <a:bodyPr/>
          <a:lstStyle/>
          <a:p>
            <a:r>
              <a:rPr lang="en-US" dirty="0"/>
              <a:t>Industry Collaboration</a:t>
            </a:r>
          </a:p>
        </p:txBody>
      </p:sp>
      <p:sp>
        <p:nvSpPr>
          <p:cNvPr id="5" name="Content Placeholder 4">
            <a:extLst>
              <a:ext uri="{FF2B5EF4-FFF2-40B4-BE49-F238E27FC236}">
                <a16:creationId xmlns:a16="http://schemas.microsoft.com/office/drawing/2014/main" id="{393A08AF-E8DD-44C5-A85C-B1192DD283A4}"/>
              </a:ext>
            </a:extLst>
          </p:cNvPr>
          <p:cNvSpPr>
            <a:spLocks noGrp="1"/>
          </p:cNvSpPr>
          <p:nvPr>
            <p:ph sz="quarter" idx="10"/>
          </p:nvPr>
        </p:nvSpPr>
        <p:spPr>
          <a:xfrm>
            <a:off x="479425" y="1844675"/>
            <a:ext cx="6619028" cy="4392612"/>
          </a:xfrm>
        </p:spPr>
        <p:txBody>
          <a:bodyPr/>
          <a:lstStyle/>
          <a:p>
            <a:r>
              <a:rPr lang="en-US" dirty="0"/>
              <a:t>We as researchers were not trusted to write production quality code.</a:t>
            </a:r>
          </a:p>
          <a:p>
            <a:pPr lvl="1"/>
            <a:r>
              <a:rPr lang="en-US" dirty="0"/>
              <a:t>We had no software engineering experience as individuals or groups.</a:t>
            </a:r>
          </a:p>
          <a:p>
            <a:pPr lvl="1"/>
            <a:r>
              <a:rPr lang="en-US" dirty="0"/>
              <a:t>We delivered slides or papers, not code.</a:t>
            </a:r>
          </a:p>
          <a:p>
            <a:pPr lvl="1"/>
            <a:r>
              <a:rPr lang="en-US" dirty="0"/>
              <a:t>Code had to be rewritten from scratch to meet collaborator requirements.</a:t>
            </a:r>
          </a:p>
          <a:p>
            <a:pPr lvl="1"/>
            <a:r>
              <a:rPr lang="en-US" dirty="0"/>
              <a:t>Vicious circle – no incentive to improve.</a:t>
            </a:r>
          </a:p>
          <a:p>
            <a:pPr lvl="1"/>
            <a:endParaRPr lang="en-US" dirty="0"/>
          </a:p>
          <a:p>
            <a:pPr lvl="1"/>
            <a:r>
              <a:rPr lang="en-US" dirty="0"/>
              <a:t>Open source was a ‘dumping ground’ for end-of-life projects, not an opportunity for learning and collaboration.</a:t>
            </a:r>
          </a:p>
        </p:txBody>
      </p:sp>
      <p:graphicFrame>
        <p:nvGraphicFramePr>
          <p:cNvPr id="2" name="Diagram 1">
            <a:extLst>
              <a:ext uri="{FF2B5EF4-FFF2-40B4-BE49-F238E27FC236}">
                <a16:creationId xmlns:a16="http://schemas.microsoft.com/office/drawing/2014/main" id="{B2A8910F-8ABD-4D4C-9ED3-092E96AE3113}"/>
              </a:ext>
            </a:extLst>
          </p:cNvPr>
          <p:cNvGraphicFramePr/>
          <p:nvPr>
            <p:extLst>
              <p:ext uri="{D42A27DB-BD31-4B8C-83A1-F6EECF244321}">
                <p14:modId xmlns:p14="http://schemas.microsoft.com/office/powerpoint/2010/main" val="2401379815"/>
              </p:ext>
            </p:extLst>
          </p:nvPr>
        </p:nvGraphicFramePr>
        <p:xfrm>
          <a:off x="5740400" y="1789854"/>
          <a:ext cx="6096000" cy="40148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custData r:id="rId1"/>
      <p:custData r:id="rId2"/>
    </p:custDataLst>
    <p:extLst>
      <p:ext uri="{BB962C8B-B14F-4D97-AF65-F5344CB8AC3E}">
        <p14:creationId xmlns:p14="http://schemas.microsoft.com/office/powerpoint/2010/main" val="77655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7D4468-58D5-40D1-8182-8FDBCEF777E1}"/>
              </a:ext>
            </a:extLst>
          </p:cNvPr>
          <p:cNvSpPr>
            <a:spLocks noGrp="1"/>
          </p:cNvSpPr>
          <p:nvPr>
            <p:ph type="title"/>
          </p:nvPr>
        </p:nvSpPr>
        <p:spPr/>
        <p:txBody>
          <a:bodyPr/>
          <a:lstStyle/>
          <a:p>
            <a:r>
              <a:rPr lang="en-US" dirty="0"/>
              <a:t>Industry Collaboration (from the other side)</a:t>
            </a:r>
          </a:p>
        </p:txBody>
      </p:sp>
      <p:pic>
        <p:nvPicPr>
          <p:cNvPr id="7" name="Content Placeholder 6" descr="A picture containing text, person&#10;&#10;Description automatically generated">
            <a:extLst>
              <a:ext uri="{FF2B5EF4-FFF2-40B4-BE49-F238E27FC236}">
                <a16:creationId xmlns:a16="http://schemas.microsoft.com/office/drawing/2014/main" id="{4D9BD2AA-BEE3-4455-A5D6-3B55502E2E14}"/>
              </a:ext>
            </a:extLst>
          </p:cNvPr>
          <p:cNvPicPr>
            <a:picLocks noGrp="1" noChangeAspect="1"/>
          </p:cNvPicPr>
          <p:nvPr>
            <p:ph sz="quarter" idx="10"/>
          </p:nvPr>
        </p:nvPicPr>
        <p:blipFill>
          <a:blip r:embed="rId5">
            <a:extLst>
              <a:ext uri="{28A0092B-C50C-407E-A947-70E740481C1C}">
                <a14:useLocalDpi xmlns:a14="http://schemas.microsoft.com/office/drawing/2010/main" val="0"/>
              </a:ext>
            </a:extLst>
          </a:blip>
          <a:stretch>
            <a:fillRect/>
          </a:stretch>
        </p:blipFill>
        <p:spPr>
          <a:xfrm>
            <a:off x="7851476" y="1557338"/>
            <a:ext cx="3399031" cy="4740034"/>
          </a:xfrm>
        </p:spPr>
      </p:pic>
      <p:sp>
        <p:nvSpPr>
          <p:cNvPr id="8" name="Content Placeholder 4">
            <a:extLst>
              <a:ext uri="{FF2B5EF4-FFF2-40B4-BE49-F238E27FC236}">
                <a16:creationId xmlns:a16="http://schemas.microsoft.com/office/drawing/2014/main" id="{7B10AE76-F969-43F7-863C-EB8EA572757D}"/>
              </a:ext>
            </a:extLst>
          </p:cNvPr>
          <p:cNvSpPr txBox="1">
            <a:spLocks/>
          </p:cNvSpPr>
          <p:nvPr/>
        </p:nvSpPr>
        <p:spPr>
          <a:xfrm>
            <a:off x="479425" y="1844675"/>
            <a:ext cx="6619028" cy="4392612"/>
          </a:xfrm>
          <a:prstGeom prst="rect">
            <a:avLst/>
          </a:prstGeom>
        </p:spPr>
        <p:txBody>
          <a:bodyPr vert="horz" lIns="72000" tIns="36000" rIns="72000" bIns="36000" rtlCol="0">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r>
              <a:rPr lang="en-US" dirty="0"/>
              <a:t>Software is Everywhere</a:t>
            </a:r>
          </a:p>
          <a:p>
            <a:r>
              <a:rPr lang="en-US" dirty="0"/>
              <a:t>Similar Research Issues</a:t>
            </a:r>
          </a:p>
          <a:p>
            <a:pPr lvl="1"/>
            <a:r>
              <a:rPr lang="en-US" dirty="0"/>
              <a:t>Time &amp; Resources &amp; Impact</a:t>
            </a:r>
          </a:p>
          <a:p>
            <a:pPr lvl="1"/>
            <a:r>
              <a:rPr lang="en-US" dirty="0"/>
              <a:t>Except we are also our own customer and partner</a:t>
            </a:r>
          </a:p>
          <a:p>
            <a:r>
              <a:rPr lang="en-US" dirty="0"/>
              <a:t>Similar Development Issues</a:t>
            </a:r>
          </a:p>
          <a:p>
            <a:r>
              <a:rPr lang="en-US" dirty="0"/>
              <a:t>Ongoing debate about our role regarding open source</a:t>
            </a:r>
          </a:p>
          <a:p>
            <a:pPr lvl="1"/>
            <a:r>
              <a:rPr lang="en-US" dirty="0"/>
              <a:t>We lose ownership of a potential product</a:t>
            </a:r>
          </a:p>
          <a:p>
            <a:pPr lvl="1"/>
            <a:r>
              <a:rPr lang="en-US" b="1" dirty="0"/>
              <a:t>But</a:t>
            </a:r>
            <a:r>
              <a:rPr lang="en-US" dirty="0"/>
              <a:t> we have a chance to build </a:t>
            </a:r>
            <a:r>
              <a:rPr lang="en-US"/>
              <a:t>a community</a:t>
            </a:r>
            <a:endParaRPr lang="en-US" dirty="0"/>
          </a:p>
          <a:p>
            <a:r>
              <a:rPr lang="en-US" i="1" dirty="0"/>
              <a:t>Everybody</a:t>
            </a:r>
            <a:r>
              <a:rPr lang="en-US" dirty="0"/>
              <a:t> is a remote contributor now</a:t>
            </a:r>
          </a:p>
          <a:p>
            <a:r>
              <a:rPr lang="en-US" b="1" dirty="0"/>
              <a:t>We need to regard RSEs as our go-to contacts for future collaborations</a:t>
            </a:r>
          </a:p>
          <a:p>
            <a:pPr lvl="1"/>
            <a:endParaRPr lang="en-US" dirty="0"/>
          </a:p>
        </p:txBody>
      </p:sp>
    </p:spTree>
    <p:custDataLst>
      <p:custData r:id="rId1"/>
      <p:custData r:id="rId2"/>
    </p:custDataLst>
    <p:extLst>
      <p:ext uri="{BB962C8B-B14F-4D97-AF65-F5344CB8AC3E}">
        <p14:creationId xmlns:p14="http://schemas.microsoft.com/office/powerpoint/2010/main" val="47813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82EC-811D-454E-9DFF-2EEC63AD50B4}"/>
              </a:ext>
            </a:extLst>
          </p:cNvPr>
          <p:cNvSpPr>
            <a:spLocks noGrp="1"/>
          </p:cNvSpPr>
          <p:nvPr>
            <p:ph type="title"/>
          </p:nvPr>
        </p:nvSpPr>
        <p:spPr/>
        <p:txBody>
          <a:bodyPr/>
          <a:lstStyle/>
          <a:p>
            <a:r>
              <a:rPr lang="en-US" dirty="0"/>
              <a:t>Network Compute Fabric Preview</a:t>
            </a:r>
          </a:p>
        </p:txBody>
      </p:sp>
      <p:sp>
        <p:nvSpPr>
          <p:cNvPr id="5" name="Content Placeholder 4">
            <a:extLst>
              <a:ext uri="{FF2B5EF4-FFF2-40B4-BE49-F238E27FC236}">
                <a16:creationId xmlns:a16="http://schemas.microsoft.com/office/drawing/2014/main" id="{80CFE1E9-2446-4327-A152-D121E1DA7E83}"/>
              </a:ext>
            </a:extLst>
          </p:cNvPr>
          <p:cNvSpPr>
            <a:spLocks noGrp="1"/>
          </p:cNvSpPr>
          <p:nvPr>
            <p:ph sz="quarter" idx="11"/>
          </p:nvPr>
        </p:nvSpPr>
        <p:spPr>
          <a:xfrm>
            <a:off x="479425" y="1844675"/>
            <a:ext cx="7025428" cy="4392612"/>
          </a:xfrm>
        </p:spPr>
        <p:txBody>
          <a:bodyPr/>
          <a:lstStyle/>
          <a:p>
            <a:r>
              <a:rPr lang="en-US" dirty="0"/>
              <a:t>Deploy applications across a common distributed runtime, from core cloud to user equipment.</a:t>
            </a:r>
          </a:p>
          <a:p>
            <a:r>
              <a:rPr lang="en-US" dirty="0"/>
              <a:t>Expose architecture via a common API.</a:t>
            </a:r>
          </a:p>
          <a:p>
            <a:r>
              <a:rPr lang="en-US" dirty="0"/>
              <a:t>Separate functionality from orchestration.</a:t>
            </a:r>
          </a:p>
          <a:p>
            <a:r>
              <a:rPr lang="en-US" dirty="0"/>
              <a:t>Separate application into discrete functional components:</a:t>
            </a:r>
          </a:p>
          <a:p>
            <a:pPr lvl="1"/>
            <a:r>
              <a:rPr lang="en-US" i="1" dirty="0"/>
              <a:t>Actors</a:t>
            </a:r>
            <a:r>
              <a:rPr lang="en-US" dirty="0"/>
              <a:t>:	Business Logic</a:t>
            </a:r>
          </a:p>
          <a:p>
            <a:pPr lvl="1"/>
            <a:r>
              <a:rPr lang="en-US" i="1" dirty="0"/>
              <a:t>Capabilities</a:t>
            </a:r>
            <a:r>
              <a:rPr lang="en-US" dirty="0"/>
              <a:t>:	Native Code</a:t>
            </a:r>
          </a:p>
          <a:p>
            <a:r>
              <a:rPr lang="en-US" dirty="0"/>
              <a:t>Our goals are:</a:t>
            </a:r>
          </a:p>
          <a:p>
            <a:pPr marL="0" indent="0">
              <a:buNone/>
            </a:pPr>
            <a:r>
              <a:rPr lang="en-US" dirty="0"/>
              <a:t>		</a:t>
            </a:r>
            <a:r>
              <a:rPr lang="en-US" b="1" dirty="0"/>
              <a:t>Simplicity      Performance</a:t>
            </a:r>
          </a:p>
        </p:txBody>
      </p:sp>
      <p:grpSp>
        <p:nvGrpSpPr>
          <p:cNvPr id="2" name="Group 1">
            <a:extLst>
              <a:ext uri="{FF2B5EF4-FFF2-40B4-BE49-F238E27FC236}">
                <a16:creationId xmlns:a16="http://schemas.microsoft.com/office/drawing/2014/main" id="{3BBBF3E3-FB07-4CB9-8680-969E455EF693}"/>
              </a:ext>
            </a:extLst>
          </p:cNvPr>
          <p:cNvGrpSpPr/>
          <p:nvPr/>
        </p:nvGrpSpPr>
        <p:grpSpPr>
          <a:xfrm>
            <a:off x="7574662" y="1899147"/>
            <a:ext cx="4645093" cy="4283668"/>
            <a:chOff x="5147044" y="706444"/>
            <a:chExt cx="6343123" cy="5567705"/>
          </a:xfrm>
        </p:grpSpPr>
        <p:sp>
          <p:nvSpPr>
            <p:cNvPr id="6" name="Flowchart: Process 5">
              <a:extLst>
                <a:ext uri="{FF2B5EF4-FFF2-40B4-BE49-F238E27FC236}">
                  <a16:creationId xmlns:a16="http://schemas.microsoft.com/office/drawing/2014/main" id="{A34C1AC2-AE71-46E2-AD6A-BE0E4D7E7640}"/>
                </a:ext>
              </a:extLst>
            </p:cNvPr>
            <p:cNvSpPr/>
            <p:nvPr/>
          </p:nvSpPr>
          <p:spPr>
            <a:xfrm>
              <a:off x="5668295" y="4027053"/>
              <a:ext cx="1548580" cy="1125793"/>
            </a:xfrm>
            <a:prstGeom prst="flowChartProcess">
              <a:avLst/>
            </a:prstGeom>
            <a:solidFill>
              <a:schemeClr val="bg1">
                <a:lumMod val="9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7" name="Flowchart: Process 6">
              <a:extLst>
                <a:ext uri="{FF2B5EF4-FFF2-40B4-BE49-F238E27FC236}">
                  <a16:creationId xmlns:a16="http://schemas.microsoft.com/office/drawing/2014/main" id="{FB69419F-9F31-464D-B88F-794DB0741DD8}"/>
                </a:ext>
              </a:extLst>
            </p:cNvPr>
            <p:cNvSpPr/>
            <p:nvPr/>
          </p:nvSpPr>
          <p:spPr>
            <a:xfrm>
              <a:off x="7216877" y="4027054"/>
              <a:ext cx="1548580" cy="1125793"/>
            </a:xfrm>
            <a:prstGeom prst="flowChartProcess">
              <a:avLst/>
            </a:prstGeom>
            <a:solidFill>
              <a:schemeClr val="tx1">
                <a:lumMod val="10000"/>
                <a:lumOff val="9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8" name="Flowchart: Process 7">
              <a:extLst>
                <a:ext uri="{FF2B5EF4-FFF2-40B4-BE49-F238E27FC236}">
                  <a16:creationId xmlns:a16="http://schemas.microsoft.com/office/drawing/2014/main" id="{6EC4B398-1E27-4207-99D4-A1320B8F62AE}"/>
                </a:ext>
              </a:extLst>
            </p:cNvPr>
            <p:cNvSpPr/>
            <p:nvPr/>
          </p:nvSpPr>
          <p:spPr>
            <a:xfrm>
              <a:off x="8765457" y="4027054"/>
              <a:ext cx="1548580" cy="1125793"/>
            </a:xfrm>
            <a:prstGeom prst="flowChartProcess">
              <a:avLst/>
            </a:prstGeom>
            <a:solidFill>
              <a:schemeClr val="bg2">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grpSp>
          <p:nvGrpSpPr>
            <p:cNvPr id="9" name="Group 8">
              <a:extLst>
                <a:ext uri="{FF2B5EF4-FFF2-40B4-BE49-F238E27FC236}">
                  <a16:creationId xmlns:a16="http://schemas.microsoft.com/office/drawing/2014/main" id="{474EAD56-50A6-443E-B5C9-EEC7A8FEC8AE}"/>
                </a:ext>
              </a:extLst>
            </p:cNvPr>
            <p:cNvGrpSpPr/>
            <p:nvPr/>
          </p:nvGrpSpPr>
          <p:grpSpPr>
            <a:xfrm>
              <a:off x="5699689" y="1256230"/>
              <a:ext cx="4582956" cy="2220206"/>
              <a:chOff x="6410632" y="616413"/>
              <a:chExt cx="4582956" cy="2220206"/>
            </a:xfrm>
          </p:grpSpPr>
          <p:sp>
            <p:nvSpPr>
              <p:cNvPr id="10" name="Flowchart: Connector 9">
                <a:extLst>
                  <a:ext uri="{FF2B5EF4-FFF2-40B4-BE49-F238E27FC236}">
                    <a16:creationId xmlns:a16="http://schemas.microsoft.com/office/drawing/2014/main" id="{076C53CA-6CFA-4F0F-BCE9-315B166ED25F}"/>
                  </a:ext>
                </a:extLst>
              </p:cNvPr>
              <p:cNvSpPr>
                <a:spLocks noChangeAspect="1"/>
              </p:cNvSpPr>
              <p:nvPr/>
            </p:nvSpPr>
            <p:spPr>
              <a:xfrm>
                <a:off x="6410632" y="1108026"/>
                <a:ext cx="360000" cy="360000"/>
              </a:xfrm>
              <a:prstGeom prst="flowChartConnector">
                <a:avLst/>
              </a:prstGeom>
              <a:solidFill>
                <a:schemeClr val="accent6"/>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11" name="Flowchart: Connector 10">
                <a:extLst>
                  <a:ext uri="{FF2B5EF4-FFF2-40B4-BE49-F238E27FC236}">
                    <a16:creationId xmlns:a16="http://schemas.microsoft.com/office/drawing/2014/main" id="{F7108528-477C-428D-B8D0-AFFF13E4EDAA}"/>
                  </a:ext>
                </a:extLst>
              </p:cNvPr>
              <p:cNvSpPr>
                <a:spLocks noChangeAspect="1"/>
              </p:cNvSpPr>
              <p:nvPr/>
            </p:nvSpPr>
            <p:spPr>
              <a:xfrm>
                <a:off x="7781825" y="2286458"/>
                <a:ext cx="360000" cy="360000"/>
              </a:xfrm>
              <a:prstGeom prst="flowChartConnector">
                <a:avLst/>
              </a:prstGeom>
              <a:solidFill>
                <a:schemeClr val="accent4">
                  <a:lumMod val="60000"/>
                  <a:lumOff val="4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endParaRPr>
              </a:p>
            </p:txBody>
          </p:sp>
          <p:sp>
            <p:nvSpPr>
              <p:cNvPr id="12" name="Flowchart: Connector 11">
                <a:extLst>
                  <a:ext uri="{FF2B5EF4-FFF2-40B4-BE49-F238E27FC236}">
                    <a16:creationId xmlns:a16="http://schemas.microsoft.com/office/drawing/2014/main" id="{551E3590-80AC-4505-B332-593143C96396}"/>
                  </a:ext>
                </a:extLst>
              </p:cNvPr>
              <p:cNvSpPr>
                <a:spLocks noChangeAspect="1"/>
              </p:cNvSpPr>
              <p:nvPr/>
            </p:nvSpPr>
            <p:spPr>
              <a:xfrm>
                <a:off x="7767947" y="796413"/>
                <a:ext cx="360000" cy="360000"/>
              </a:xfrm>
              <a:prstGeom prst="flowChartConnector">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13" name="Flowchart: Connector 12">
                <a:extLst>
                  <a:ext uri="{FF2B5EF4-FFF2-40B4-BE49-F238E27FC236}">
                    <a16:creationId xmlns:a16="http://schemas.microsoft.com/office/drawing/2014/main" id="{6F2D2990-2E21-447B-8025-DE6F126174D0}"/>
                  </a:ext>
                </a:extLst>
              </p:cNvPr>
              <p:cNvSpPr>
                <a:spLocks noChangeAspect="1"/>
              </p:cNvSpPr>
              <p:nvPr/>
            </p:nvSpPr>
            <p:spPr>
              <a:xfrm>
                <a:off x="9305262" y="2476619"/>
                <a:ext cx="360000" cy="360000"/>
              </a:xfrm>
              <a:prstGeom prst="flowChartConnector">
                <a:avLst/>
              </a:prstGeom>
              <a:solidFill>
                <a:schemeClr val="accent3">
                  <a:lumMod val="60000"/>
                  <a:lumOff val="4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14" name="Flowchart: Connector 13">
                <a:extLst>
                  <a:ext uri="{FF2B5EF4-FFF2-40B4-BE49-F238E27FC236}">
                    <a16:creationId xmlns:a16="http://schemas.microsoft.com/office/drawing/2014/main" id="{EA330D72-42C2-4BA8-9414-8B58A6F242A4}"/>
                  </a:ext>
                </a:extLst>
              </p:cNvPr>
              <p:cNvSpPr>
                <a:spLocks noChangeAspect="1"/>
              </p:cNvSpPr>
              <p:nvPr/>
            </p:nvSpPr>
            <p:spPr>
              <a:xfrm>
                <a:off x="10633588" y="1855630"/>
                <a:ext cx="360000" cy="360000"/>
              </a:xfrm>
              <a:prstGeom prst="flowChartConnector">
                <a:avLst/>
              </a:prstGeom>
              <a:solidFill>
                <a:srgbClr val="00B05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15" name="Flowchart: Connector 14">
                <a:extLst>
                  <a:ext uri="{FF2B5EF4-FFF2-40B4-BE49-F238E27FC236}">
                    <a16:creationId xmlns:a16="http://schemas.microsoft.com/office/drawing/2014/main" id="{28907274-3B70-4F95-96E6-1DC012F64A16}"/>
                  </a:ext>
                </a:extLst>
              </p:cNvPr>
              <p:cNvSpPr>
                <a:spLocks noChangeAspect="1"/>
              </p:cNvSpPr>
              <p:nvPr/>
            </p:nvSpPr>
            <p:spPr>
              <a:xfrm>
                <a:off x="9125262" y="616413"/>
                <a:ext cx="360000" cy="360000"/>
              </a:xfrm>
              <a:prstGeom prst="flowChartConnector">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16" name="Flowchart: Connector 15">
                <a:extLst>
                  <a:ext uri="{FF2B5EF4-FFF2-40B4-BE49-F238E27FC236}">
                    <a16:creationId xmlns:a16="http://schemas.microsoft.com/office/drawing/2014/main" id="{D3417369-A313-4CFA-9AEB-488EB8BAF78D}"/>
                  </a:ext>
                </a:extLst>
              </p:cNvPr>
              <p:cNvSpPr>
                <a:spLocks noChangeAspect="1"/>
              </p:cNvSpPr>
              <p:nvPr/>
            </p:nvSpPr>
            <p:spPr>
              <a:xfrm>
                <a:off x="8568712" y="1675630"/>
                <a:ext cx="360000" cy="360000"/>
              </a:xfrm>
              <a:prstGeom prst="flowChartConnector">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cxnSp>
            <p:nvCxnSpPr>
              <p:cNvPr id="17" name="Straight Arrow Connector 16">
                <a:extLst>
                  <a:ext uri="{FF2B5EF4-FFF2-40B4-BE49-F238E27FC236}">
                    <a16:creationId xmlns:a16="http://schemas.microsoft.com/office/drawing/2014/main" id="{85E45593-99B2-408E-B7D6-C26411911CF2}"/>
                  </a:ext>
                </a:extLst>
              </p:cNvPr>
              <p:cNvCxnSpPr>
                <a:stCxn id="10" idx="7"/>
                <a:endCxn id="12" idx="2"/>
              </p:cNvCxnSpPr>
              <p:nvPr/>
            </p:nvCxnSpPr>
            <p:spPr>
              <a:xfrm flipV="1">
                <a:off x="6717911" y="976413"/>
                <a:ext cx="1050036" cy="184334"/>
              </a:xfrm>
              <a:prstGeom prst="straightConnector1">
                <a:avLst/>
              </a:prstGeom>
              <a:noFill/>
              <a:ln w="25400" cap="flat">
                <a:solidFill>
                  <a:schemeClr val="accent1"/>
                </a:solidFill>
                <a:prstDash val="sysDot"/>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16887763-47AB-4B25-8D49-DB14FE26B1D8}"/>
                  </a:ext>
                </a:extLst>
              </p:cNvPr>
              <p:cNvCxnSpPr>
                <a:stCxn id="12" idx="6"/>
                <a:endCxn id="15" idx="2"/>
              </p:cNvCxnSpPr>
              <p:nvPr/>
            </p:nvCxnSpPr>
            <p:spPr>
              <a:xfrm flipV="1">
                <a:off x="8127947" y="796413"/>
                <a:ext cx="997315" cy="18000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742FFB9C-F772-4DF4-A68A-2D56237A564E}"/>
                  </a:ext>
                </a:extLst>
              </p:cNvPr>
              <p:cNvCxnSpPr>
                <a:stCxn id="15" idx="5"/>
                <a:endCxn id="14" idx="1"/>
              </p:cNvCxnSpPr>
              <p:nvPr/>
            </p:nvCxnSpPr>
            <p:spPr>
              <a:xfrm>
                <a:off x="9432541" y="923692"/>
                <a:ext cx="1253768" cy="984659"/>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F73FE965-45E2-4B01-834D-42804FD74786}"/>
                  </a:ext>
                </a:extLst>
              </p:cNvPr>
              <p:cNvCxnSpPr>
                <a:stCxn id="10" idx="5"/>
                <a:endCxn id="11" idx="1"/>
              </p:cNvCxnSpPr>
              <p:nvPr/>
            </p:nvCxnSpPr>
            <p:spPr>
              <a:xfrm>
                <a:off x="6717911" y="1415305"/>
                <a:ext cx="1116635" cy="923874"/>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0286631A-A834-43E0-B507-E5D2C09A0221}"/>
                  </a:ext>
                </a:extLst>
              </p:cNvPr>
              <p:cNvCxnSpPr>
                <a:stCxn id="11" idx="6"/>
                <a:endCxn id="13" idx="2"/>
              </p:cNvCxnSpPr>
              <p:nvPr/>
            </p:nvCxnSpPr>
            <p:spPr>
              <a:xfrm>
                <a:off x="8141825" y="2466458"/>
                <a:ext cx="1163437" cy="190161"/>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2" name="Straight Arrow Connector 21">
                <a:extLst>
                  <a:ext uri="{FF2B5EF4-FFF2-40B4-BE49-F238E27FC236}">
                    <a16:creationId xmlns:a16="http://schemas.microsoft.com/office/drawing/2014/main" id="{2B8FD245-36D2-469E-AAE6-3A4243043C61}"/>
                  </a:ext>
                </a:extLst>
              </p:cNvPr>
              <p:cNvCxnSpPr>
                <a:stCxn id="11" idx="6"/>
                <a:endCxn id="16" idx="2"/>
              </p:cNvCxnSpPr>
              <p:nvPr/>
            </p:nvCxnSpPr>
            <p:spPr>
              <a:xfrm flipV="1">
                <a:off x="8141825" y="1855630"/>
                <a:ext cx="426887" cy="610828"/>
              </a:xfrm>
              <a:prstGeom prst="straightConnector1">
                <a:avLst/>
              </a:prstGeom>
              <a:noFill/>
              <a:ln w="25400" cap="flat">
                <a:solidFill>
                  <a:schemeClr val="accent1"/>
                </a:solidFill>
                <a:prstDash val="sysDot"/>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7966ACBA-1446-4686-B46A-050EBB4C5D25}"/>
                  </a:ext>
                </a:extLst>
              </p:cNvPr>
              <p:cNvCxnSpPr>
                <a:cxnSpLocks/>
                <a:stCxn id="13" idx="6"/>
                <a:endCxn id="14" idx="3"/>
              </p:cNvCxnSpPr>
              <p:nvPr/>
            </p:nvCxnSpPr>
            <p:spPr>
              <a:xfrm flipV="1">
                <a:off x="9665262" y="2162909"/>
                <a:ext cx="1021047" cy="49371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C3F43A46-7E50-46E9-9B14-269A321C103F}"/>
                  </a:ext>
                </a:extLst>
              </p:cNvPr>
              <p:cNvCxnSpPr>
                <a:cxnSpLocks/>
                <a:stCxn id="16" idx="6"/>
                <a:endCxn id="14" idx="2"/>
              </p:cNvCxnSpPr>
              <p:nvPr/>
            </p:nvCxnSpPr>
            <p:spPr>
              <a:xfrm>
                <a:off x="8928712" y="1855630"/>
                <a:ext cx="1704876" cy="18000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sp>
          <p:nvSpPr>
            <p:cNvPr id="25" name="Arrow: Left-Right 24">
              <a:extLst>
                <a:ext uri="{FF2B5EF4-FFF2-40B4-BE49-F238E27FC236}">
                  <a16:creationId xmlns:a16="http://schemas.microsoft.com/office/drawing/2014/main" id="{2F413E92-8EF4-4865-AC8A-759D4CA21424}"/>
                </a:ext>
              </a:extLst>
            </p:cNvPr>
            <p:cNvSpPr/>
            <p:nvPr/>
          </p:nvSpPr>
          <p:spPr>
            <a:xfrm>
              <a:off x="5785554" y="5321473"/>
              <a:ext cx="4411226" cy="530591"/>
            </a:xfrm>
            <a:prstGeom prst="leftRightArrow">
              <a:avLst/>
            </a:prstGeom>
            <a:gradFill flip="none" rotWithShape="1">
              <a:gsLst>
                <a:gs pos="0">
                  <a:schemeClr val="bg1">
                    <a:lumMod val="95000"/>
                  </a:schemeClr>
                </a:gs>
                <a:gs pos="74000">
                  <a:schemeClr val="tx1">
                    <a:lumMod val="10000"/>
                    <a:lumOff val="90000"/>
                  </a:schemeClr>
                </a:gs>
                <a:gs pos="83000">
                  <a:schemeClr val="bg2">
                    <a:lumMod val="20000"/>
                    <a:lumOff val="80000"/>
                  </a:schemeClr>
                </a:gs>
                <a:gs pos="100000">
                  <a:schemeClr val="tx2">
                    <a:lumMod val="20000"/>
                    <a:lumOff val="80000"/>
                  </a:schemeClr>
                </a:gs>
              </a:gsLst>
              <a:lin ang="0" scaled="1"/>
              <a:tileRect/>
            </a:gra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26" name="TextBox 25">
              <a:extLst>
                <a:ext uri="{FF2B5EF4-FFF2-40B4-BE49-F238E27FC236}">
                  <a16:creationId xmlns:a16="http://schemas.microsoft.com/office/drawing/2014/main" id="{5486E814-A13E-4561-B6A4-9986D03CC389}"/>
                </a:ext>
              </a:extLst>
            </p:cNvPr>
            <p:cNvSpPr txBox="1"/>
            <p:nvPr/>
          </p:nvSpPr>
          <p:spPr>
            <a:xfrm>
              <a:off x="10314036" y="5432878"/>
              <a:ext cx="1176131" cy="3673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rPr>
                <a:t>Central</a:t>
              </a:r>
            </a:p>
          </p:txBody>
        </p:sp>
        <p:sp>
          <p:nvSpPr>
            <p:cNvPr id="27" name="TextBox 26">
              <a:extLst>
                <a:ext uri="{FF2B5EF4-FFF2-40B4-BE49-F238E27FC236}">
                  <a16:creationId xmlns:a16="http://schemas.microsoft.com/office/drawing/2014/main" id="{F9D4443F-3B53-4B8F-A0D7-D847F86DABF3}"/>
                </a:ext>
              </a:extLst>
            </p:cNvPr>
            <p:cNvSpPr txBox="1"/>
            <p:nvPr/>
          </p:nvSpPr>
          <p:spPr>
            <a:xfrm>
              <a:off x="5147044" y="5432878"/>
              <a:ext cx="63851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rPr>
                <a:t>UE</a:t>
              </a:r>
            </a:p>
          </p:txBody>
        </p:sp>
        <p:sp>
          <p:nvSpPr>
            <p:cNvPr id="28" name="Flowchart: Process 27">
              <a:extLst>
                <a:ext uri="{FF2B5EF4-FFF2-40B4-BE49-F238E27FC236}">
                  <a16:creationId xmlns:a16="http://schemas.microsoft.com/office/drawing/2014/main" id="{59376E20-429F-4832-BBE6-FC97B7E47B8C}"/>
                </a:ext>
              </a:extLst>
            </p:cNvPr>
            <p:cNvSpPr/>
            <p:nvPr/>
          </p:nvSpPr>
          <p:spPr>
            <a:xfrm>
              <a:off x="5856932" y="4195833"/>
              <a:ext cx="1177315" cy="276997"/>
            </a:xfrm>
            <a:prstGeom prst="flowChartProcess">
              <a:avLst/>
            </a:prstGeom>
            <a:solidFill>
              <a:schemeClr val="accent1">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dirty="0"/>
                <a:t>Unified Runtime</a:t>
              </a:r>
              <a:endParaRPr kumimoji="0" lang="en-US" sz="12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endParaRPr>
            </a:p>
          </p:txBody>
        </p:sp>
        <p:sp>
          <p:nvSpPr>
            <p:cNvPr id="29" name="Flowchart: Process 28">
              <a:extLst>
                <a:ext uri="{FF2B5EF4-FFF2-40B4-BE49-F238E27FC236}">
                  <a16:creationId xmlns:a16="http://schemas.microsoft.com/office/drawing/2014/main" id="{5487FC0A-DEAD-4E58-81D7-7B80030CAF9B}"/>
                </a:ext>
              </a:extLst>
            </p:cNvPr>
            <p:cNvSpPr/>
            <p:nvPr/>
          </p:nvSpPr>
          <p:spPr>
            <a:xfrm>
              <a:off x="5853928" y="4783867"/>
              <a:ext cx="1177315" cy="276997"/>
            </a:xfrm>
            <a:prstGeom prst="flowChartProcess">
              <a:avLst/>
            </a:prstGeom>
            <a:solidFill>
              <a:schemeClr val="accent4">
                <a:lumMod val="20000"/>
                <a:lumOff val="8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2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rPr>
                <a:t>Hardware</a:t>
              </a:r>
            </a:p>
          </p:txBody>
        </p:sp>
        <p:sp>
          <p:nvSpPr>
            <p:cNvPr id="30" name="Flowchart: Process 29">
              <a:extLst>
                <a:ext uri="{FF2B5EF4-FFF2-40B4-BE49-F238E27FC236}">
                  <a16:creationId xmlns:a16="http://schemas.microsoft.com/office/drawing/2014/main" id="{0BB2068C-859A-455B-B6B9-4841C179924A}"/>
                </a:ext>
              </a:extLst>
            </p:cNvPr>
            <p:cNvSpPr/>
            <p:nvPr/>
          </p:nvSpPr>
          <p:spPr>
            <a:xfrm>
              <a:off x="7385610" y="4195833"/>
              <a:ext cx="1177315" cy="276997"/>
            </a:xfrm>
            <a:prstGeom prst="flowChartProcess">
              <a:avLst/>
            </a:prstGeom>
            <a:solidFill>
              <a:schemeClr val="accent1">
                <a:lumMod val="40000"/>
                <a:lumOff val="6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rPr>
                <a:t>Unified Runtime</a:t>
              </a:r>
            </a:p>
          </p:txBody>
        </p:sp>
        <p:sp>
          <p:nvSpPr>
            <p:cNvPr id="31" name="Flowchart: Process 30">
              <a:extLst>
                <a:ext uri="{FF2B5EF4-FFF2-40B4-BE49-F238E27FC236}">
                  <a16:creationId xmlns:a16="http://schemas.microsoft.com/office/drawing/2014/main" id="{1EFB364F-363E-4528-AE63-AFB2F5A7023D}"/>
                </a:ext>
              </a:extLst>
            </p:cNvPr>
            <p:cNvSpPr/>
            <p:nvPr/>
          </p:nvSpPr>
          <p:spPr>
            <a:xfrm>
              <a:off x="7385611" y="4781017"/>
              <a:ext cx="1177315" cy="276997"/>
            </a:xfrm>
            <a:prstGeom prst="flowChartProcess">
              <a:avLst/>
            </a:prstGeom>
            <a:solidFill>
              <a:schemeClr val="accent4">
                <a:lumMod val="40000"/>
                <a:lumOff val="6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2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rPr>
                <a:t>Hardware</a:t>
              </a:r>
            </a:p>
          </p:txBody>
        </p:sp>
        <p:sp>
          <p:nvSpPr>
            <p:cNvPr id="32" name="Flowchart: Process 31">
              <a:extLst>
                <a:ext uri="{FF2B5EF4-FFF2-40B4-BE49-F238E27FC236}">
                  <a16:creationId xmlns:a16="http://schemas.microsoft.com/office/drawing/2014/main" id="{FECC04E4-BDF5-4ECE-92D0-44D31376CB09}"/>
                </a:ext>
              </a:extLst>
            </p:cNvPr>
            <p:cNvSpPr/>
            <p:nvPr/>
          </p:nvSpPr>
          <p:spPr>
            <a:xfrm>
              <a:off x="8951088" y="4195833"/>
              <a:ext cx="1177315" cy="276997"/>
            </a:xfrm>
            <a:prstGeom prst="flowChartProcess">
              <a:avLst/>
            </a:prstGeom>
            <a:solidFill>
              <a:schemeClr val="accent1">
                <a:lumMod val="60000"/>
                <a:lumOff val="4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rPr>
                <a:t>Unified Runtime</a:t>
              </a:r>
            </a:p>
          </p:txBody>
        </p:sp>
        <p:sp>
          <p:nvSpPr>
            <p:cNvPr id="33" name="Flowchart: Process 32">
              <a:extLst>
                <a:ext uri="{FF2B5EF4-FFF2-40B4-BE49-F238E27FC236}">
                  <a16:creationId xmlns:a16="http://schemas.microsoft.com/office/drawing/2014/main" id="{2E0DBB52-1A6E-4659-99B7-4B84B360EA09}"/>
                </a:ext>
              </a:extLst>
            </p:cNvPr>
            <p:cNvSpPr/>
            <p:nvPr/>
          </p:nvSpPr>
          <p:spPr>
            <a:xfrm>
              <a:off x="8951089" y="4781017"/>
              <a:ext cx="1177315" cy="276997"/>
            </a:xfrm>
            <a:prstGeom prst="flowChartProcess">
              <a:avLst/>
            </a:prstGeom>
            <a:solidFill>
              <a:schemeClr val="accent4">
                <a:lumMod val="60000"/>
                <a:lumOff val="40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2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rPr>
                <a:t>Hardware</a:t>
              </a:r>
            </a:p>
          </p:txBody>
        </p:sp>
        <p:sp>
          <p:nvSpPr>
            <p:cNvPr id="34" name="TextBox 33">
              <a:extLst>
                <a:ext uri="{FF2B5EF4-FFF2-40B4-BE49-F238E27FC236}">
                  <a16:creationId xmlns:a16="http://schemas.microsoft.com/office/drawing/2014/main" id="{59514CD9-4304-48C9-A365-3BC8566A0F08}"/>
                </a:ext>
              </a:extLst>
            </p:cNvPr>
            <p:cNvSpPr txBox="1"/>
            <p:nvPr/>
          </p:nvSpPr>
          <p:spPr>
            <a:xfrm>
              <a:off x="7326129" y="794154"/>
              <a:ext cx="1777707" cy="3673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rPr>
                <a:t>Application</a:t>
              </a:r>
            </a:p>
          </p:txBody>
        </p:sp>
        <p:cxnSp>
          <p:nvCxnSpPr>
            <p:cNvPr id="35" name="Straight Arrow Connector 34">
              <a:extLst>
                <a:ext uri="{FF2B5EF4-FFF2-40B4-BE49-F238E27FC236}">
                  <a16:creationId xmlns:a16="http://schemas.microsoft.com/office/drawing/2014/main" id="{5C699F12-ED89-420C-A7D6-C1480F3D5DC2}"/>
                </a:ext>
              </a:extLst>
            </p:cNvPr>
            <p:cNvCxnSpPr>
              <a:stCxn id="13" idx="5"/>
              <a:endCxn id="8" idx="0"/>
            </p:cNvCxnSpPr>
            <p:nvPr/>
          </p:nvCxnSpPr>
          <p:spPr>
            <a:xfrm>
              <a:off x="8901598" y="3423715"/>
              <a:ext cx="638149" cy="603339"/>
            </a:xfrm>
            <a:prstGeom prst="straightConnector1">
              <a:avLst/>
            </a:prstGeom>
            <a:noFill/>
            <a:ln w="12700" cap="flat">
              <a:solidFill>
                <a:schemeClr val="tx2"/>
              </a:solidFill>
              <a:prstDash val="dash"/>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A76084FC-18FC-40CD-9D1C-91E609698DC8}"/>
                </a:ext>
              </a:extLst>
            </p:cNvPr>
            <p:cNvCxnSpPr>
              <a:stCxn id="11" idx="5"/>
              <a:endCxn id="7" idx="0"/>
            </p:cNvCxnSpPr>
            <p:nvPr/>
          </p:nvCxnSpPr>
          <p:spPr>
            <a:xfrm>
              <a:off x="7378161" y="3233554"/>
              <a:ext cx="613006" cy="793500"/>
            </a:xfrm>
            <a:prstGeom prst="straightConnector1">
              <a:avLst/>
            </a:prstGeom>
            <a:noFill/>
            <a:ln w="12700" cap="flat">
              <a:solidFill>
                <a:schemeClr val="tx2"/>
              </a:solidFill>
              <a:prstDash val="dash"/>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37" name="Straight Arrow Connector 36">
              <a:extLst>
                <a:ext uri="{FF2B5EF4-FFF2-40B4-BE49-F238E27FC236}">
                  <a16:creationId xmlns:a16="http://schemas.microsoft.com/office/drawing/2014/main" id="{56B571E3-600B-49C7-8615-3679DBCD7C27}"/>
                </a:ext>
              </a:extLst>
            </p:cNvPr>
            <p:cNvCxnSpPr>
              <a:stCxn id="10" idx="4"/>
              <a:endCxn id="6" idx="0"/>
            </p:cNvCxnSpPr>
            <p:nvPr/>
          </p:nvCxnSpPr>
          <p:spPr>
            <a:xfrm>
              <a:off x="5879689" y="2107843"/>
              <a:ext cx="562896" cy="1919210"/>
            </a:xfrm>
            <a:prstGeom prst="straightConnector1">
              <a:avLst/>
            </a:prstGeom>
            <a:noFill/>
            <a:ln w="12700" cap="flat">
              <a:solidFill>
                <a:schemeClr val="tx2"/>
              </a:solidFill>
              <a:prstDash val="dash"/>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38" name="Rectangle 37">
              <a:extLst>
                <a:ext uri="{FF2B5EF4-FFF2-40B4-BE49-F238E27FC236}">
                  <a16:creationId xmlns:a16="http://schemas.microsoft.com/office/drawing/2014/main" id="{0FD5C928-4E6D-4079-87F2-568B3F0781F6}"/>
                </a:ext>
              </a:extLst>
            </p:cNvPr>
            <p:cNvSpPr/>
            <p:nvPr/>
          </p:nvSpPr>
          <p:spPr>
            <a:xfrm>
              <a:off x="5288959" y="706444"/>
              <a:ext cx="5497620" cy="3096282"/>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39" name="TextBox 38">
              <a:extLst>
                <a:ext uri="{FF2B5EF4-FFF2-40B4-BE49-F238E27FC236}">
                  <a16:creationId xmlns:a16="http://schemas.microsoft.com/office/drawing/2014/main" id="{11544C95-C340-4D31-9836-57F9F5D6DA2A}"/>
                </a:ext>
              </a:extLst>
            </p:cNvPr>
            <p:cNvSpPr txBox="1"/>
            <p:nvPr/>
          </p:nvSpPr>
          <p:spPr>
            <a:xfrm>
              <a:off x="7705249" y="5906810"/>
              <a:ext cx="889069" cy="3673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err="1">
                  <a:ln>
                    <a:noFill/>
                  </a:ln>
                  <a:solidFill>
                    <a:srgbClr val="181818"/>
                  </a:solidFill>
                  <a:effectLst/>
                  <a:uFillTx/>
                  <a:latin typeface="Ericsson Hilda Light"/>
                  <a:ea typeface="Ericsson Hilda Light"/>
                  <a:cs typeface="Ericsson Hilda Light"/>
                  <a:sym typeface="Ericsson Hilda Light"/>
                </a:rPr>
                <a:t>Edge</a:t>
              </a:r>
              <a:endPar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endParaRPr>
            </a:p>
          </p:txBody>
        </p:sp>
      </p:grpSp>
    </p:spTree>
    <p:custDataLst>
      <p:custData r:id="rId1"/>
      <p:custData r:id="rId2"/>
    </p:custDataLst>
    <p:extLst>
      <p:ext uri="{BB962C8B-B14F-4D97-AF65-F5344CB8AC3E}">
        <p14:creationId xmlns:p14="http://schemas.microsoft.com/office/powerpoint/2010/main" val="260420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82EC-811D-454E-9DFF-2EEC63AD50B4}"/>
              </a:ext>
            </a:extLst>
          </p:cNvPr>
          <p:cNvSpPr>
            <a:spLocks noGrp="1"/>
          </p:cNvSpPr>
          <p:nvPr>
            <p:ph type="title"/>
          </p:nvPr>
        </p:nvSpPr>
        <p:spPr/>
        <p:txBody>
          <a:bodyPr/>
          <a:lstStyle/>
          <a:p>
            <a:r>
              <a:rPr lang="en-US" dirty="0"/>
              <a:t>Network Compute Fabric Preview</a:t>
            </a:r>
          </a:p>
        </p:txBody>
      </p:sp>
      <p:pic>
        <p:nvPicPr>
          <p:cNvPr id="60" name="Content Placeholder 59" descr="Icon&#10;&#10;Description automatically generated">
            <a:extLst>
              <a:ext uri="{FF2B5EF4-FFF2-40B4-BE49-F238E27FC236}">
                <a16:creationId xmlns:a16="http://schemas.microsoft.com/office/drawing/2014/main" id="{91DA095A-F90D-4FF9-9425-60328C112935}"/>
              </a:ext>
            </a:extLst>
          </p:cNvPr>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9106813" y="5059680"/>
            <a:ext cx="1313075" cy="1313075"/>
          </a:xfrm>
        </p:spPr>
      </p:pic>
      <p:grpSp>
        <p:nvGrpSpPr>
          <p:cNvPr id="3" name="Group 2">
            <a:extLst>
              <a:ext uri="{FF2B5EF4-FFF2-40B4-BE49-F238E27FC236}">
                <a16:creationId xmlns:a16="http://schemas.microsoft.com/office/drawing/2014/main" id="{6EB49736-17B2-495D-9A87-D38E7225E90F}"/>
              </a:ext>
            </a:extLst>
          </p:cNvPr>
          <p:cNvGrpSpPr/>
          <p:nvPr/>
        </p:nvGrpSpPr>
        <p:grpSpPr>
          <a:xfrm>
            <a:off x="7774519" y="1910161"/>
            <a:ext cx="4108900" cy="2378310"/>
            <a:chOff x="7327479" y="1887513"/>
            <a:chExt cx="4108900" cy="2378310"/>
          </a:xfrm>
        </p:grpSpPr>
        <p:sp>
          <p:nvSpPr>
            <p:cNvPr id="40" name="Flowchart: Process 39">
              <a:extLst>
                <a:ext uri="{FF2B5EF4-FFF2-40B4-BE49-F238E27FC236}">
                  <a16:creationId xmlns:a16="http://schemas.microsoft.com/office/drawing/2014/main" id="{A35CDBDA-3D18-4129-B7E7-FD0ACD9AD41D}"/>
                </a:ext>
              </a:extLst>
            </p:cNvPr>
            <p:cNvSpPr/>
            <p:nvPr/>
          </p:nvSpPr>
          <p:spPr>
            <a:xfrm>
              <a:off x="7327479" y="2794037"/>
              <a:ext cx="1548580" cy="1125793"/>
            </a:xfrm>
            <a:prstGeom prst="flowChartProcess">
              <a:avLst/>
            </a:prstGeom>
            <a:solidFill>
              <a:schemeClr val="bg1">
                <a:lumMod val="9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endParaRPr>
            </a:p>
          </p:txBody>
        </p:sp>
        <p:sp>
          <p:nvSpPr>
            <p:cNvPr id="41" name="Flowchart: Process 40">
              <a:extLst>
                <a:ext uri="{FF2B5EF4-FFF2-40B4-BE49-F238E27FC236}">
                  <a16:creationId xmlns:a16="http://schemas.microsoft.com/office/drawing/2014/main" id="{11C9C400-F794-4126-8A1D-3E596405DC71}"/>
                </a:ext>
              </a:extLst>
            </p:cNvPr>
            <p:cNvSpPr/>
            <p:nvPr/>
          </p:nvSpPr>
          <p:spPr>
            <a:xfrm>
              <a:off x="9887799" y="2794037"/>
              <a:ext cx="1548580" cy="1125793"/>
            </a:xfrm>
            <a:prstGeom prst="flowChartProcess">
              <a:avLst/>
            </a:prstGeom>
            <a:solidFill>
              <a:schemeClr val="bg1">
                <a:lumMod val="9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42" name="Flowchart: Process 41">
              <a:extLst>
                <a:ext uri="{FF2B5EF4-FFF2-40B4-BE49-F238E27FC236}">
                  <a16:creationId xmlns:a16="http://schemas.microsoft.com/office/drawing/2014/main" id="{15447F29-B04C-4C34-B5EC-0F183C1C0FC8}"/>
                </a:ext>
              </a:extLst>
            </p:cNvPr>
            <p:cNvSpPr/>
            <p:nvPr/>
          </p:nvSpPr>
          <p:spPr>
            <a:xfrm>
              <a:off x="7327479" y="2262604"/>
              <a:ext cx="4108900" cy="235131"/>
            </a:xfrm>
            <a:prstGeom prst="flowChartProcess">
              <a:avLst/>
            </a:prstGeom>
            <a:solidFill>
              <a:srgbClr val="FF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endParaRPr>
            </a:p>
          </p:txBody>
        </p:sp>
        <p:sp>
          <p:nvSpPr>
            <p:cNvPr id="43" name="Flowchart: Process 42">
              <a:extLst>
                <a:ext uri="{FF2B5EF4-FFF2-40B4-BE49-F238E27FC236}">
                  <a16:creationId xmlns:a16="http://schemas.microsoft.com/office/drawing/2014/main" id="{7393EAFB-7437-4225-8A33-CD4D0B92B885}"/>
                </a:ext>
              </a:extLst>
            </p:cNvPr>
            <p:cNvSpPr/>
            <p:nvPr/>
          </p:nvSpPr>
          <p:spPr>
            <a:xfrm>
              <a:off x="7327479" y="2525707"/>
              <a:ext cx="276933" cy="240357"/>
            </a:xfrm>
            <a:prstGeom prst="flowChartProcess">
              <a:avLst/>
            </a:prstGeom>
            <a:solidFill>
              <a:srgbClr val="C0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44" name="Flowchart: Process 43">
              <a:extLst>
                <a:ext uri="{FF2B5EF4-FFF2-40B4-BE49-F238E27FC236}">
                  <a16:creationId xmlns:a16="http://schemas.microsoft.com/office/drawing/2014/main" id="{CD705690-4FE2-42EF-A6E9-E3D20536CEEA}"/>
                </a:ext>
              </a:extLst>
            </p:cNvPr>
            <p:cNvSpPr/>
            <p:nvPr/>
          </p:nvSpPr>
          <p:spPr>
            <a:xfrm>
              <a:off x="7649026" y="2525707"/>
              <a:ext cx="276933" cy="240357"/>
            </a:xfrm>
            <a:prstGeom prst="flowChartProcess">
              <a:avLst/>
            </a:prstGeom>
            <a:solidFill>
              <a:srgbClr val="C0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45" name="Flowchart: Process 44">
              <a:extLst>
                <a:ext uri="{FF2B5EF4-FFF2-40B4-BE49-F238E27FC236}">
                  <a16:creationId xmlns:a16="http://schemas.microsoft.com/office/drawing/2014/main" id="{504AEE61-FF01-485C-B898-06155DDFE5BC}"/>
                </a:ext>
              </a:extLst>
            </p:cNvPr>
            <p:cNvSpPr/>
            <p:nvPr/>
          </p:nvSpPr>
          <p:spPr>
            <a:xfrm>
              <a:off x="7970573" y="2525706"/>
              <a:ext cx="276933" cy="240357"/>
            </a:xfrm>
            <a:prstGeom prst="flowChartProcess">
              <a:avLst/>
            </a:prstGeom>
            <a:solidFill>
              <a:srgbClr val="C0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46" name="Flowchart: Process 45">
              <a:extLst>
                <a:ext uri="{FF2B5EF4-FFF2-40B4-BE49-F238E27FC236}">
                  <a16:creationId xmlns:a16="http://schemas.microsoft.com/office/drawing/2014/main" id="{BEC7C288-606E-4F5E-BC2F-5F593EF44686}"/>
                </a:ext>
              </a:extLst>
            </p:cNvPr>
            <p:cNvSpPr/>
            <p:nvPr/>
          </p:nvSpPr>
          <p:spPr>
            <a:xfrm>
              <a:off x="9887799" y="2522486"/>
              <a:ext cx="276933" cy="240357"/>
            </a:xfrm>
            <a:prstGeom prst="flowChartProcess">
              <a:avLst/>
            </a:prstGeom>
            <a:solidFill>
              <a:srgbClr val="C0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47" name="Chord 46">
              <a:extLst>
                <a:ext uri="{FF2B5EF4-FFF2-40B4-BE49-F238E27FC236}">
                  <a16:creationId xmlns:a16="http://schemas.microsoft.com/office/drawing/2014/main" id="{4BA3F8B9-1441-4C94-B627-0539827047CF}"/>
                </a:ext>
              </a:extLst>
            </p:cNvPr>
            <p:cNvSpPr/>
            <p:nvPr/>
          </p:nvSpPr>
          <p:spPr>
            <a:xfrm rot="1380000">
              <a:off x="8601709" y="3167509"/>
              <a:ext cx="381460" cy="382047"/>
            </a:xfrm>
            <a:prstGeom prst="chord">
              <a:avLst/>
            </a:prstGeom>
            <a:solidFill>
              <a:srgbClr val="00B05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48" name="Chord 47">
              <a:extLst>
                <a:ext uri="{FF2B5EF4-FFF2-40B4-BE49-F238E27FC236}">
                  <a16:creationId xmlns:a16="http://schemas.microsoft.com/office/drawing/2014/main" id="{B09A6DD4-8593-46DC-9F29-99154385E186}"/>
                </a:ext>
              </a:extLst>
            </p:cNvPr>
            <p:cNvSpPr/>
            <p:nvPr/>
          </p:nvSpPr>
          <p:spPr>
            <a:xfrm rot="12107929">
              <a:off x="9782118" y="3166004"/>
              <a:ext cx="381460" cy="382047"/>
            </a:xfrm>
            <a:prstGeom prst="chord">
              <a:avLst/>
            </a:prstGeom>
            <a:solidFill>
              <a:srgbClr val="00B05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49" name="Arrow: Left-Right 48">
              <a:extLst>
                <a:ext uri="{FF2B5EF4-FFF2-40B4-BE49-F238E27FC236}">
                  <a16:creationId xmlns:a16="http://schemas.microsoft.com/office/drawing/2014/main" id="{71788FC4-9DB1-4E07-9E7B-B9D7B433CC0C}"/>
                </a:ext>
              </a:extLst>
            </p:cNvPr>
            <p:cNvSpPr/>
            <p:nvPr/>
          </p:nvSpPr>
          <p:spPr>
            <a:xfrm>
              <a:off x="8974914" y="3239367"/>
              <a:ext cx="811162" cy="235131"/>
            </a:xfrm>
            <a:prstGeom prst="lef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sv-SE" sz="2000" b="0" i="0" u="none" strike="noStrike" cap="none" spc="0" normalizeH="0" baseline="0">
                <a:ln>
                  <a:noFill/>
                </a:ln>
                <a:solidFill>
                  <a:srgbClr val="181818"/>
                </a:solidFill>
                <a:effectLst/>
                <a:uFillTx/>
                <a:latin typeface="Ericsson Hilda Light"/>
                <a:ea typeface="Ericsson Hilda Light"/>
                <a:cs typeface="Ericsson Hilda Light"/>
                <a:sym typeface="Ericsson Hilda Light"/>
              </a:endParaRPr>
            </a:p>
          </p:txBody>
        </p:sp>
        <p:sp>
          <p:nvSpPr>
            <p:cNvPr id="50" name="Flowchart: Process 49">
              <a:extLst>
                <a:ext uri="{FF2B5EF4-FFF2-40B4-BE49-F238E27FC236}">
                  <a16:creationId xmlns:a16="http://schemas.microsoft.com/office/drawing/2014/main" id="{0690F50D-C9C2-45CB-8F67-36EFDE54A774}"/>
                </a:ext>
              </a:extLst>
            </p:cNvPr>
            <p:cNvSpPr/>
            <p:nvPr/>
          </p:nvSpPr>
          <p:spPr>
            <a:xfrm>
              <a:off x="7327479" y="2794037"/>
              <a:ext cx="1545712" cy="756000"/>
            </a:xfrm>
            <a:prstGeom prst="flowChartProcess">
              <a:avLst/>
            </a:prstGeom>
            <a:solidFill>
              <a:srgbClr val="FFC000">
                <a:alpha val="50000"/>
              </a:srgb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err="1">
                  <a:ln>
                    <a:noFill/>
                  </a:ln>
                  <a:solidFill>
                    <a:srgbClr val="181818"/>
                  </a:solidFill>
                  <a:effectLst/>
                  <a:uFillTx/>
                  <a:latin typeface="Ericsson Hilda Light"/>
                  <a:ea typeface="Ericsson Hilda Light"/>
                  <a:cs typeface="Ericsson Hilda Light"/>
                  <a:sym typeface="Ericsson Hilda Light"/>
                </a:rPr>
                <a:t>Runtime</a:t>
              </a:r>
              <a:endPar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endParaRPr>
            </a:p>
          </p:txBody>
        </p:sp>
        <p:sp>
          <p:nvSpPr>
            <p:cNvPr id="51" name="Flowchart: Process 50">
              <a:extLst>
                <a:ext uri="{FF2B5EF4-FFF2-40B4-BE49-F238E27FC236}">
                  <a16:creationId xmlns:a16="http://schemas.microsoft.com/office/drawing/2014/main" id="{35567756-C3D6-455B-8BFD-AD5CFBFED08F}"/>
                </a:ext>
              </a:extLst>
            </p:cNvPr>
            <p:cNvSpPr/>
            <p:nvPr/>
          </p:nvSpPr>
          <p:spPr>
            <a:xfrm>
              <a:off x="9889233" y="2794037"/>
              <a:ext cx="1545712" cy="756000"/>
            </a:xfrm>
            <a:prstGeom prst="flowChartProcess">
              <a:avLst/>
            </a:prstGeom>
            <a:solidFill>
              <a:srgbClr val="FFC000">
                <a:alpha val="50000"/>
              </a:srgb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err="1">
                  <a:ln>
                    <a:noFill/>
                  </a:ln>
                  <a:solidFill>
                    <a:srgbClr val="181818"/>
                  </a:solidFill>
                  <a:effectLst/>
                  <a:uFillTx/>
                  <a:latin typeface="Ericsson Hilda Light"/>
                  <a:ea typeface="Ericsson Hilda Light"/>
                  <a:cs typeface="Ericsson Hilda Light"/>
                  <a:sym typeface="Ericsson Hilda Light"/>
                </a:rPr>
                <a:t>Runtime</a:t>
              </a:r>
              <a:endPar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endParaRPr>
            </a:p>
          </p:txBody>
        </p:sp>
        <p:sp>
          <p:nvSpPr>
            <p:cNvPr id="52" name="TextBox 51">
              <a:extLst>
                <a:ext uri="{FF2B5EF4-FFF2-40B4-BE49-F238E27FC236}">
                  <a16:creationId xmlns:a16="http://schemas.microsoft.com/office/drawing/2014/main" id="{FC6C596B-C76C-4D44-A82D-78B4984AC626}"/>
                </a:ext>
              </a:extLst>
            </p:cNvPr>
            <p:cNvSpPr txBox="1"/>
            <p:nvPr/>
          </p:nvSpPr>
          <p:spPr>
            <a:xfrm>
              <a:off x="7832154" y="3583801"/>
              <a:ext cx="536361"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err="1">
                  <a:ln>
                    <a:noFill/>
                  </a:ln>
                  <a:solidFill>
                    <a:srgbClr val="181818"/>
                  </a:solidFill>
                  <a:effectLst/>
                  <a:uFillTx/>
                  <a:latin typeface="Ericsson Hilda Light"/>
                  <a:ea typeface="Ericsson Hilda Light"/>
                  <a:cs typeface="Ericsson Hilda Light"/>
                  <a:sym typeface="Ericsson Hilda Light"/>
                </a:rPr>
                <a:t>Host</a:t>
              </a:r>
              <a:endPar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endParaRPr>
            </a:p>
          </p:txBody>
        </p:sp>
        <p:sp>
          <p:nvSpPr>
            <p:cNvPr id="53" name="TextBox 52">
              <a:extLst>
                <a:ext uri="{FF2B5EF4-FFF2-40B4-BE49-F238E27FC236}">
                  <a16:creationId xmlns:a16="http://schemas.microsoft.com/office/drawing/2014/main" id="{2DA23C4E-73B1-47E7-94D1-F7E20D2CDB30}"/>
                </a:ext>
              </a:extLst>
            </p:cNvPr>
            <p:cNvSpPr txBox="1"/>
            <p:nvPr/>
          </p:nvSpPr>
          <p:spPr>
            <a:xfrm>
              <a:off x="10393908" y="3583800"/>
              <a:ext cx="536361"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err="1">
                  <a:ln>
                    <a:noFill/>
                  </a:ln>
                  <a:solidFill>
                    <a:srgbClr val="181818"/>
                  </a:solidFill>
                  <a:effectLst/>
                  <a:uFillTx/>
                  <a:latin typeface="Ericsson Hilda Light"/>
                  <a:ea typeface="Ericsson Hilda Light"/>
                  <a:cs typeface="Ericsson Hilda Light"/>
                  <a:sym typeface="Ericsson Hilda Light"/>
                </a:rPr>
                <a:t>Host</a:t>
              </a:r>
              <a:endPar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endParaRPr>
            </a:p>
          </p:txBody>
        </p:sp>
        <p:sp>
          <p:nvSpPr>
            <p:cNvPr id="54" name="TextBox 53">
              <a:extLst>
                <a:ext uri="{FF2B5EF4-FFF2-40B4-BE49-F238E27FC236}">
                  <a16:creationId xmlns:a16="http://schemas.microsoft.com/office/drawing/2014/main" id="{71A1B43B-0C88-44C0-981B-ADD68B226CF5}"/>
                </a:ext>
              </a:extLst>
            </p:cNvPr>
            <p:cNvSpPr txBox="1"/>
            <p:nvPr/>
          </p:nvSpPr>
          <p:spPr>
            <a:xfrm>
              <a:off x="8592007" y="3958046"/>
              <a:ext cx="1988105"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rPr>
                <a:t>Communication</a:t>
              </a:r>
            </a:p>
          </p:txBody>
        </p:sp>
        <p:sp>
          <p:nvSpPr>
            <p:cNvPr id="55" name="TextBox 54">
              <a:extLst>
                <a:ext uri="{FF2B5EF4-FFF2-40B4-BE49-F238E27FC236}">
                  <a16:creationId xmlns:a16="http://schemas.microsoft.com/office/drawing/2014/main" id="{54C1CC0F-C5F7-4F4F-A051-B15573624BCF}"/>
                </a:ext>
              </a:extLst>
            </p:cNvPr>
            <p:cNvSpPr txBox="1"/>
            <p:nvPr/>
          </p:nvSpPr>
          <p:spPr>
            <a:xfrm>
              <a:off x="8792438" y="1887513"/>
              <a:ext cx="1478213" cy="3080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err="1">
                  <a:ln>
                    <a:noFill/>
                  </a:ln>
                  <a:solidFill>
                    <a:srgbClr val="181818"/>
                  </a:solidFill>
                  <a:effectLst/>
                  <a:uFillTx/>
                  <a:latin typeface="Ericsson Hilda Light"/>
                  <a:ea typeface="Ericsson Hilda Light"/>
                  <a:cs typeface="Ericsson Hilda Light"/>
                  <a:sym typeface="Ericsson Hilda Light"/>
                </a:rPr>
                <a:t>Application</a:t>
              </a:r>
              <a:endPar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endParaRPr>
            </a:p>
          </p:txBody>
        </p:sp>
        <p:cxnSp>
          <p:nvCxnSpPr>
            <p:cNvPr id="56" name="Straight Arrow Connector 55">
              <a:extLst>
                <a:ext uri="{FF2B5EF4-FFF2-40B4-BE49-F238E27FC236}">
                  <a16:creationId xmlns:a16="http://schemas.microsoft.com/office/drawing/2014/main" id="{8AC47B89-DA48-4B96-B8CE-1DE4D5ADDF77}"/>
                </a:ext>
              </a:extLst>
            </p:cNvPr>
            <p:cNvCxnSpPr/>
            <p:nvPr/>
          </p:nvCxnSpPr>
          <p:spPr>
            <a:xfrm>
              <a:off x="8412480" y="2642664"/>
              <a:ext cx="1312340" cy="0"/>
            </a:xfrm>
            <a:prstGeom prst="straightConnector1">
              <a:avLst/>
            </a:prstGeom>
            <a:noFill/>
            <a:ln w="25400" cap="flat">
              <a:solidFill>
                <a:schemeClr val="tx1"/>
              </a:solidFill>
              <a:prstDash val="sysDot"/>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57" name="TextBox 56">
              <a:extLst>
                <a:ext uri="{FF2B5EF4-FFF2-40B4-BE49-F238E27FC236}">
                  <a16:creationId xmlns:a16="http://schemas.microsoft.com/office/drawing/2014/main" id="{A3970FE8-F43B-4BAD-9B9C-64FD92B048A5}"/>
                </a:ext>
              </a:extLst>
            </p:cNvPr>
            <p:cNvSpPr txBox="1"/>
            <p:nvPr/>
          </p:nvSpPr>
          <p:spPr>
            <a:xfrm>
              <a:off x="10300476" y="2477985"/>
              <a:ext cx="786097"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sv-SE" sz="2000" b="0" i="0" u="none" strike="noStrike" cap="none" spc="0" normalizeH="0" baseline="0" dirty="0" err="1">
                  <a:ln>
                    <a:noFill/>
                  </a:ln>
                  <a:solidFill>
                    <a:srgbClr val="181818"/>
                  </a:solidFill>
                  <a:effectLst/>
                  <a:uFillTx/>
                  <a:latin typeface="Ericsson Hilda Light"/>
                  <a:ea typeface="Ericsson Hilda Light"/>
                  <a:cs typeface="Ericsson Hilda Light"/>
                  <a:sym typeface="Ericsson Hilda Light"/>
                </a:rPr>
                <a:t>Actors</a:t>
              </a:r>
              <a:endParaRPr kumimoji="0" lang="sv-SE" sz="2000" b="0" i="0" u="none" strike="noStrike" cap="none" spc="0" normalizeH="0" baseline="0" dirty="0">
                <a:ln>
                  <a:noFill/>
                </a:ln>
                <a:solidFill>
                  <a:srgbClr val="181818"/>
                </a:solidFill>
                <a:effectLst/>
                <a:uFillTx/>
                <a:latin typeface="Ericsson Hilda Light"/>
                <a:ea typeface="Ericsson Hilda Light"/>
                <a:cs typeface="Ericsson Hilda Light"/>
                <a:sym typeface="Ericsson Hilda Light"/>
              </a:endParaRPr>
            </a:p>
          </p:txBody>
        </p:sp>
      </p:grpSp>
      <p:sp>
        <p:nvSpPr>
          <p:cNvPr id="58" name="TextBox 57">
            <a:extLst>
              <a:ext uri="{FF2B5EF4-FFF2-40B4-BE49-F238E27FC236}">
                <a16:creationId xmlns:a16="http://schemas.microsoft.com/office/drawing/2014/main" id="{76E11645-A7B1-4914-BF79-EEED6D913497}"/>
              </a:ext>
            </a:extLst>
          </p:cNvPr>
          <p:cNvSpPr txBox="1"/>
          <p:nvPr/>
        </p:nvSpPr>
        <p:spPr>
          <a:xfrm>
            <a:off x="9307743" y="4539180"/>
            <a:ext cx="1048955" cy="724747"/>
          </a:xfrm>
          <a:prstGeom prst="rect">
            <a:avLst/>
          </a:prstGeom>
        </p:spPr>
        <p:txBody>
          <a:bodyPr vert="horz" wrap="square" lIns="72000" tIns="36000" rIns="72000" bIns="36000" rtlCol="0" anchor="t">
            <a:noAutofit/>
          </a:bodyPr>
          <a:lstStyle/>
          <a:p>
            <a:pPr marR="0" algn="l" defTabSz="914400" rtl="0" eaLnBrk="1" fontAlgn="base" latinLnBrk="0" hangingPunct="1">
              <a:lnSpc>
                <a:spcPct val="100000"/>
              </a:lnSpc>
              <a:spcBef>
                <a:spcPts val="800"/>
              </a:spcBef>
              <a:spcAft>
                <a:spcPct val="0"/>
              </a:spcAft>
              <a:buClrTx/>
              <a:buSzTx/>
              <a:tabLst/>
            </a:pPr>
            <a:r>
              <a:rPr lang="sv-SE" sz="2000" kern="1000" spc="-30" dirty="0" err="1">
                <a:solidFill>
                  <a:srgbClr val="181818"/>
                </a:solidFill>
                <a:latin typeface="Ericsson Hilda"/>
                <a:ea typeface="+mn-ea"/>
                <a:cs typeface="+mn-cs"/>
                <a:hlinkClick r:id="rId6"/>
              </a:rPr>
              <a:t>waSCC</a:t>
            </a:r>
            <a:endParaRPr kumimoji="0" lang="en-US" sz="2000" b="0" i="0" u="none" strike="noStrike" kern="1000" cap="none" spc="-30" normalizeH="0" baseline="0" noProof="0" dirty="0" err="1">
              <a:ln>
                <a:noFill/>
              </a:ln>
              <a:solidFill>
                <a:srgbClr val="181818"/>
              </a:solidFill>
              <a:effectLst/>
              <a:uLnTx/>
              <a:uFillTx/>
              <a:latin typeface="Ericsson Hilda"/>
              <a:ea typeface="+mn-ea"/>
              <a:cs typeface="+mn-cs"/>
            </a:endParaRPr>
          </a:p>
        </p:txBody>
      </p:sp>
      <p:sp>
        <p:nvSpPr>
          <p:cNvPr id="61" name="Content Placeholder 4">
            <a:extLst>
              <a:ext uri="{FF2B5EF4-FFF2-40B4-BE49-F238E27FC236}">
                <a16:creationId xmlns:a16="http://schemas.microsoft.com/office/drawing/2014/main" id="{67F2A956-C79A-4163-AC76-B5D9FED80D29}"/>
              </a:ext>
            </a:extLst>
          </p:cNvPr>
          <p:cNvSpPr txBox="1">
            <a:spLocks/>
          </p:cNvSpPr>
          <p:nvPr/>
        </p:nvSpPr>
        <p:spPr>
          <a:xfrm>
            <a:off x="479425" y="1844675"/>
            <a:ext cx="7025428" cy="4392612"/>
          </a:xfrm>
          <a:prstGeom prst="rect">
            <a:avLst/>
          </a:prstGeom>
        </p:spPr>
        <p:txBody>
          <a:bodyPr vert="horz" lIns="72000" tIns="36000" rIns="72000" bIns="36000" rtlCol="0">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r>
              <a:rPr lang="en-US" dirty="0"/>
              <a:t>Application structure and deployment are </a:t>
            </a:r>
            <a:r>
              <a:rPr lang="en-US" b="1" dirty="0"/>
              <a:t>intent</a:t>
            </a:r>
            <a:r>
              <a:rPr lang="en-US" dirty="0"/>
              <a:t> driven.</a:t>
            </a:r>
          </a:p>
          <a:p>
            <a:r>
              <a:rPr lang="en-US" dirty="0"/>
              <a:t>Task placement and redeployment is based on </a:t>
            </a:r>
            <a:r>
              <a:rPr lang="en-US" b="1" dirty="0"/>
              <a:t>SLAs</a:t>
            </a:r>
            <a:r>
              <a:rPr lang="en-US" dirty="0"/>
              <a:t>.</a:t>
            </a:r>
          </a:p>
          <a:p>
            <a:r>
              <a:rPr lang="en-US" dirty="0"/>
              <a:t>Communication between components is securely handled by </a:t>
            </a:r>
            <a:r>
              <a:rPr lang="en-US" b="1" dirty="0" err="1"/>
              <a:t>waSSC</a:t>
            </a:r>
            <a:r>
              <a:rPr lang="en-US" dirty="0"/>
              <a:t>.</a:t>
            </a:r>
          </a:p>
          <a:p>
            <a:r>
              <a:rPr lang="en-US" dirty="0"/>
              <a:t>Three layers in the hierarchy:</a:t>
            </a:r>
          </a:p>
          <a:p>
            <a:pPr lvl="1"/>
            <a:r>
              <a:rPr lang="en-US" dirty="0"/>
              <a:t>System capabilities</a:t>
            </a:r>
          </a:p>
          <a:p>
            <a:pPr lvl="1"/>
            <a:r>
              <a:rPr lang="en-US" dirty="0"/>
              <a:t>Actors which use capabilities</a:t>
            </a:r>
          </a:p>
          <a:p>
            <a:pPr lvl="1"/>
            <a:r>
              <a:rPr lang="en-US" dirty="0"/>
              <a:t>Applications are collections of actors connected via dependencies.</a:t>
            </a:r>
          </a:p>
          <a:p>
            <a:r>
              <a:rPr lang="en-US" b="1" dirty="0"/>
              <a:t>Open Source?</a:t>
            </a:r>
          </a:p>
          <a:p>
            <a:endParaRPr lang="en-US" dirty="0"/>
          </a:p>
        </p:txBody>
      </p:sp>
    </p:spTree>
    <p:custDataLst>
      <p:custData r:id="rId1"/>
      <p:custData r:id="rId2"/>
    </p:custDataLst>
    <p:extLst>
      <p:ext uri="{BB962C8B-B14F-4D97-AF65-F5344CB8AC3E}">
        <p14:creationId xmlns:p14="http://schemas.microsoft.com/office/powerpoint/2010/main" val="203250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82EC-811D-454E-9DFF-2EEC63AD50B4}"/>
              </a:ext>
            </a:extLst>
          </p:cNvPr>
          <p:cNvSpPr>
            <a:spLocks noGrp="1"/>
          </p:cNvSpPr>
          <p:nvPr>
            <p:ph type="title"/>
          </p:nvPr>
        </p:nvSpPr>
        <p:spPr/>
        <p:txBody>
          <a:bodyPr/>
          <a:lstStyle/>
          <a:p>
            <a:r>
              <a:rPr lang="en-US" dirty="0"/>
              <a:t>Summary</a:t>
            </a:r>
          </a:p>
        </p:txBody>
      </p:sp>
      <p:sp>
        <p:nvSpPr>
          <p:cNvPr id="61" name="Content Placeholder 4">
            <a:extLst>
              <a:ext uri="{FF2B5EF4-FFF2-40B4-BE49-F238E27FC236}">
                <a16:creationId xmlns:a16="http://schemas.microsoft.com/office/drawing/2014/main" id="{67F2A956-C79A-4163-AC76-B5D9FED80D29}"/>
              </a:ext>
            </a:extLst>
          </p:cNvPr>
          <p:cNvSpPr txBox="1">
            <a:spLocks/>
          </p:cNvSpPr>
          <p:nvPr/>
        </p:nvSpPr>
        <p:spPr>
          <a:xfrm>
            <a:off x="479425" y="1844675"/>
            <a:ext cx="10256308" cy="4392612"/>
          </a:xfrm>
          <a:prstGeom prst="rect">
            <a:avLst/>
          </a:prstGeom>
        </p:spPr>
        <p:txBody>
          <a:bodyPr vert="horz" lIns="72000" tIns="36000" rIns="72000" bIns="36000" rtlCol="0">
            <a:noAutofit/>
          </a:bodyPr>
          <a:lst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a:lstStyle>
          <a:p>
            <a:r>
              <a:rPr lang="sv-SE" dirty="0" err="1"/>
              <a:t>RSEs</a:t>
            </a:r>
            <a:r>
              <a:rPr lang="sv-SE" dirty="0"/>
              <a:t> </a:t>
            </a:r>
            <a:r>
              <a:rPr lang="sv-SE" dirty="0" err="1"/>
              <a:t>are</a:t>
            </a:r>
            <a:r>
              <a:rPr lang="sv-SE" dirty="0"/>
              <a:t> interpreters as </a:t>
            </a:r>
            <a:r>
              <a:rPr lang="sv-SE" dirty="0" err="1"/>
              <a:t>well</a:t>
            </a:r>
            <a:r>
              <a:rPr lang="sv-SE" dirty="0"/>
              <a:t> as </a:t>
            </a:r>
            <a:r>
              <a:rPr lang="sv-SE" dirty="0" err="1"/>
              <a:t>implementors</a:t>
            </a:r>
            <a:endParaRPr lang="sv-SE" dirty="0"/>
          </a:p>
          <a:p>
            <a:r>
              <a:rPr lang="sv-SE" dirty="0"/>
              <a:t>Software is </a:t>
            </a:r>
            <a:r>
              <a:rPr lang="sv-SE" dirty="0" err="1"/>
              <a:t>dominating</a:t>
            </a:r>
            <a:r>
              <a:rPr lang="sv-SE" dirty="0"/>
              <a:t> </a:t>
            </a:r>
            <a:r>
              <a:rPr lang="sv-SE" dirty="0" err="1"/>
              <a:t>even</a:t>
            </a:r>
            <a:r>
              <a:rPr lang="sv-SE" dirty="0"/>
              <a:t> </a:t>
            </a:r>
            <a:r>
              <a:rPr lang="sv-SE" dirty="0" err="1"/>
              <a:t>traditionally</a:t>
            </a:r>
            <a:r>
              <a:rPr lang="sv-SE" dirty="0"/>
              <a:t> hardware-</a:t>
            </a:r>
            <a:r>
              <a:rPr lang="sv-SE" dirty="0" err="1"/>
              <a:t>oriented</a:t>
            </a:r>
            <a:r>
              <a:rPr lang="sv-SE" dirty="0"/>
              <a:t> </a:t>
            </a:r>
            <a:r>
              <a:rPr lang="sv-SE" dirty="0" err="1"/>
              <a:t>industries</a:t>
            </a:r>
            <a:endParaRPr lang="sv-SE" dirty="0"/>
          </a:p>
          <a:p>
            <a:r>
              <a:rPr lang="en-US" dirty="0"/>
              <a:t>Network Compute Fabric is </a:t>
            </a:r>
            <a:r>
              <a:rPr lang="en-US" b="1" dirty="0"/>
              <a:t>Write Once, Run Anywhere</a:t>
            </a:r>
          </a:p>
          <a:p>
            <a:r>
              <a:rPr lang="en-US" dirty="0"/>
              <a:t>What is Ericsson’s relationship with RSEs and </a:t>
            </a:r>
            <a:r>
              <a:rPr lang="en-US"/>
              <a:t>the Open-Source </a:t>
            </a:r>
            <a:r>
              <a:rPr lang="en-US" dirty="0"/>
              <a:t>Community?</a:t>
            </a:r>
          </a:p>
          <a:p>
            <a:endParaRPr lang="en-US" dirty="0"/>
          </a:p>
          <a:p>
            <a:r>
              <a:rPr lang="en-US" b="1" dirty="0"/>
              <a:t>Stay Tuned!</a:t>
            </a:r>
          </a:p>
        </p:txBody>
      </p:sp>
    </p:spTree>
    <p:custDataLst>
      <p:custData r:id="rId1"/>
      <p:custData r:id="rId2"/>
    </p:custDataLst>
    <p:extLst>
      <p:ext uri="{BB962C8B-B14F-4D97-AF65-F5344CB8AC3E}">
        <p14:creationId xmlns:p14="http://schemas.microsoft.com/office/powerpoint/2010/main" val="198820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6FF69E04-8523-4965-90ED-73D4F9BAE271}"/>
              </a:ext>
            </a:extLst>
          </p:cNvPr>
          <p:cNvSpPr>
            <a:spLocks noGrp="1"/>
          </p:cNvSpPr>
          <p:nvPr>
            <p:ph type="subTitle" idx="1"/>
          </p:nvPr>
        </p:nvSpPr>
        <p:spPr>
          <a:xfrm>
            <a:off x="1544321" y="4309199"/>
            <a:ext cx="8906932" cy="675973"/>
          </a:xfrm>
        </p:spPr>
        <p:txBody>
          <a:bodyPr>
            <a:normAutofit/>
          </a:bodyPr>
          <a:lstStyle/>
          <a:p>
            <a:r>
              <a:rPr lang="en-US" dirty="0">
                <a:hlinkClick r:id="rId5"/>
              </a:rPr>
              <a:t>https://www.ericsson.com/en/future-technologies/network-compute-fabric</a:t>
            </a:r>
            <a:endParaRPr lang="en-US" dirty="0"/>
          </a:p>
          <a:p>
            <a:endParaRPr lang="en-US" dirty="0"/>
          </a:p>
        </p:txBody>
      </p:sp>
    </p:spTree>
    <p:custDataLst>
      <p:custData r:id="rId1"/>
      <p:custData r:id="rId2"/>
    </p:custDataLst>
    <p:extLst>
      <p:ext uri="{BB962C8B-B14F-4D97-AF65-F5344CB8AC3E}">
        <p14:creationId xmlns:p14="http://schemas.microsoft.com/office/powerpoint/2010/main" val="1383928708"/>
      </p:ext>
    </p:extLst>
  </p:cSld>
  <p:clrMapOvr>
    <a:masterClrMapping/>
  </p:clrMapOvr>
</p:sld>
</file>

<file path=ppt/theme/theme1.xml><?xml version="1.0" encoding="utf-8"?>
<a:theme xmlns:a="http://schemas.openxmlformats.org/drawingml/2006/main" name="PresentationTemplate2017">
  <a:themeElements>
    <a:clrScheme name="Ericsson">
      <a:dk1>
        <a:srgbClr val="181818"/>
      </a:dk1>
      <a:lt1>
        <a:srgbClr val="FFFFFF"/>
      </a:lt1>
      <a:dk2>
        <a:srgbClr val="181818"/>
      </a:dk2>
      <a:lt2>
        <a:srgbClr val="E0E0E0"/>
      </a:lt2>
      <a:accent1>
        <a:srgbClr val="0082F0"/>
      </a:accent1>
      <a:accent2>
        <a:srgbClr val="0FC373"/>
      </a:accent2>
      <a:accent3>
        <a:srgbClr val="AF78D2"/>
      </a:accent3>
      <a:accent4>
        <a:srgbClr val="FAD22D"/>
      </a:accent4>
      <a:accent5>
        <a:srgbClr val="FF8C0A"/>
      </a:accent5>
      <a:accent6>
        <a:srgbClr val="FF3232"/>
      </a:accent6>
      <a:hlink>
        <a:srgbClr val="0082F0"/>
      </a:hlink>
      <a:folHlink>
        <a:srgbClr val="040969"/>
      </a:folHlink>
    </a:clrScheme>
    <a:fontScheme name="Ericsson">
      <a:majorFont>
        <a:latin typeface="Ericsson Hilda Light"/>
        <a:ea typeface=""/>
        <a:cs typeface=""/>
      </a:majorFont>
      <a:minorFont>
        <a:latin typeface="Ericsson Hild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defPPr marL="180000" indent="-180000" algn="l">
          <a:spcBef>
            <a:spcPts val="800"/>
          </a:spcBef>
          <a:buFont typeface="Ericsson Hilda" panose="00000500000000000000" pitchFamily="2" charset="0"/>
          <a:buChar char="●"/>
          <a:defRPr dirty="0" err="1" smtClean="0">
            <a:solidFill>
              <a:schemeClr val="bg1"/>
            </a:solidFill>
            <a:latin typeface="+mn-lt"/>
          </a:defRPr>
        </a:defPPr>
      </a:lstStyle>
    </a:spDef>
    <a:lnDef>
      <a:spPr bwMode="auto">
        <a:solidFill>
          <a:schemeClr val="accent1"/>
        </a:solidFill>
        <a:ln w="12700" cap="flat" cmpd="sng" algn="ctr">
          <a:solidFill>
            <a:schemeClr val="tx1"/>
          </a:solidFill>
          <a:prstDash val="solid"/>
          <a:round/>
          <a:headEnd type="none" w="med" len="med"/>
          <a:tailEnd type="none"/>
        </a:ln>
        <a:effectLst/>
      </a:spPr>
      <a:bodyPr/>
      <a:lstStyle/>
    </a:lnDef>
    <a:txDef>
      <a:spPr/>
      <a:bodyPr vert="horz" wrap="square" lIns="72000" tIns="36000" rIns="72000" bIns="36000" rtlCol="0" anchor="t">
        <a:noAutofit/>
      </a:bodyPr>
      <a:lstStyle>
        <a:def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defRPr kumimoji="0" sz="2000" b="0" i="0" u="none" strike="noStrike" kern="1000" cap="none" spc="-30" normalizeH="0" baseline="0" noProof="0" dirty="0" err="1" smtClean="0">
            <a:ln>
              <a:noFill/>
            </a:ln>
            <a:solidFill>
              <a:srgbClr val="181818"/>
            </a:solidFill>
            <a:effectLst/>
            <a:uLnTx/>
            <a:uFillTx/>
            <a:latin typeface="Ericsson Hilda"/>
            <a:ea typeface="+mn-ea"/>
            <a:cs typeface="+mn-cs"/>
          </a:defRPr>
        </a:defPPr>
      </a:lstStyle>
    </a:tx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Template2017.potx" id="{775AD81A-0AF6-45CB-889B-779F764C8091}" vid="{622262D2-9439-4A46-819E-379D679C13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Light"/>
        <a:font script="Hebr" typeface="Ericsson Hilda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Light"/>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a:font script="Hebr" typeface="Ericsson Hild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TemplafySlideFormConfiguration><![CDATA[{"formFields":[],"formDataEntries":[]}]]></TemplafySlideFormConfiguration>
</file>

<file path=customXml/item11.xml><?xml version="1.0" encoding="utf-8"?>
<TemplafySlideTemplateConfiguration><![CDATA[{"documentContentValidatorConfiguration":{"enableDocumentContentValidator":false,"documentContentValidatorVersion":0},"elementsMetadata":[],"slideId":"637260122995618811","enableDocumentContentUpdater":true,"version":"1.9"}]]></TemplafySlideTemplateConfiguration>
</file>

<file path=customXml/item12.xml><?xml version="1.0" encoding="utf-8"?>
<TemplafySlideTemplateConfiguration><![CDATA[{"documentContentValidatorConfiguration":{"enableDocumentContentValidator":false,"documentContentValidatorVersion":0},"elementsMetadata":[],"slideId":"637260122995618811","enableDocumentContentUpdater":true,"version":"1.9"}]]></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documentContentValidatorConfiguration":{"enableDocumentContentValidator":false,"documentContentValidatorVersion":0},"elementsMetadata":[],"slideId":"637260122995618811","enableDocumentContentUpdater":true,"version":"1.9"}]]></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TemplateConfiguration><![CDATA[{"documentContentValidatorConfiguration":{"enableDocumentContentValidator":false,"documentContentValidatorVersion":0},"elementsMetadata":[],"slideId":"637260122995775075","enableDocumentContentUpdater":true,"version":"1.9"}]]></TemplafySlideTemplateConfiguration>
</file>

<file path=customXml/item18.xml><?xml version="1.0" encoding="utf-8"?>
<TemplafySlideTemplateConfiguration><![CDATA[{"documentContentValidatorConfiguration":{"enableDocumentContentValidator":false,"documentContentValidatorVersion":0},"elementsMetadata":[],"slideId":"637260122995775075","enableDocumentContentUpdater":true,"version":"1.9"}]]></TemplafySlideTemplateConfiguration>
</file>

<file path=customXml/item19.xml><?xml version="1.0" encoding="utf-8"?>
<TemplafySlideFormConfiguration><![CDATA[{"formFields":[],"formDataEntries":[]}]]></TemplafySlideFormConfiguration>
</file>

<file path=customXml/item2.xml><?xml version="1.0" encoding="utf-8"?>
<ct:contentTypeSchema xmlns:ct="http://schemas.microsoft.com/office/2006/metadata/contentType" xmlns:ma="http://schemas.microsoft.com/office/2006/metadata/properties/metaAttributes" ct:_="" ma:_="" ma:contentTypeName="Document" ma:contentTypeID="0x0101000D44DB5C8B75434ABB92CECD14885595" ma:contentTypeVersion="12" ma:contentTypeDescription="Create a new document." ma:contentTypeScope="" ma:versionID="00975ce1928aee172c312b8df3c60e92">
  <xsd:schema xmlns:xsd="http://www.w3.org/2001/XMLSchema" xmlns:xs="http://www.w3.org/2001/XMLSchema" xmlns:p="http://schemas.microsoft.com/office/2006/metadata/properties" xmlns:ns3="e0c83714-6aa2-4dc8-93ea-77c1fc73acb3" xmlns:ns4="8b5079aa-4585-40f5-a8a2-fc1bbc04f904" targetNamespace="http://schemas.microsoft.com/office/2006/metadata/properties" ma:root="true" ma:fieldsID="2ac7f77035c34b1b0148d990f760184e" ns3:_="" ns4:_="">
    <xsd:import namespace="e0c83714-6aa2-4dc8-93ea-77c1fc73acb3"/>
    <xsd:import namespace="8b5079aa-4585-40f5-a8a2-fc1bbc04f9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83714-6aa2-4dc8-93ea-77c1fc73ac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5079aa-4585-40f5-a8a2-fc1bbc04f9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TemplafySlideTemplateConfiguration><![CDATA[{"documentContentValidatorConfiguration":{"enableDocumentContentValidator":false,"documentContentValidatorVersion":0},"elementsMetadata":[],"slideId":"637260122995775075","enableDocumentContentUpdater":true,"version":"1.9"}]]></TemplafySlideTemplateConfiguration>
</file>

<file path=customXml/item21.xml><?xml version="1.0" encoding="utf-8"?>
<TemplafySlideFormConfiguration><![CDATA[{"formFields":[],"formDataEntries":[]}]]></TemplafySlideFormConfiguration>
</file>

<file path=customXml/item22.xml><?xml version="1.0" encoding="utf-8"?>
<TemplafySlideTemplateConfiguration><![CDATA[{"documentContentValidatorConfiguration":{"enableDocumentContentValidator":false,"documentContentValidatorVersion":0},"elementsMetadata":[],"slideId":"637260122995775076","enableDocumentContentUpdater":true,"version":"1.9"}]]></TemplafySlideTemplateConfiguration>
</file>

<file path=customXml/item23.xml><?xml version="1.0" encoding="utf-8"?>
<TemplafySlideFormConfiguration><![CDATA[{"formFields":[],"formDataEntries":[]}]]></TemplafySlideFormConfiguration>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TemplafySlideFormConfiguration><![CDATA[{"formFields":[],"formDataEntries":[]}]]></TemplafySlideFormConfiguration>
</file>

<file path=customXml/item5.xml><?xml version="1.0" encoding="utf-8"?>
<TemplafySlideTemplateConfiguration><![CDATA[{"elementsMetadata":[],"documentContentValidatorConfiguration":{"enableDocumentContentValidator":false,"documentContentValidatorVersion":0},"slideId":"637027476704980324","enableDocumentContentUpdater":true,"version":"1.9"}]]></TemplafySlideTemplateConfiguration>
</file>

<file path=customXml/item6.xml><?xml version="1.0" encoding="utf-8"?>
<TemplafyTemplateConfiguration><![CDATA[{"elementsMetadata":[{"type":"shape","id":"7cc6528a-96a2-4b93-b598-82b92f0cb4af","elementConfiguration":{"inheritDimensions":"inheritNone","height":"1.34 cm","binding":"Form.LogoInsertion.Pplogoname","disableUpdates":false,"type":"image"}}],"transformationConfigurations":[{"language":"{{DocumentLanguage}}","disableUpdates":false,"type":"proofingLanguage"},{"propertyName":"FooterText","propertyValue":"true","disableUpdates":false,"type":"customDocumentProperty"},{"propertyName":"SecurityClass","propertyValue":"{{Form.ConfidentialityClass.Confidentiality}}","disableUpdates":false,"type":"customDocumentProperty"},{"propertyName":"ExtConf","propertyValue":"{{Form.ExternalConfidentialityLabel.ExternalConfidentiality}}","disableUpdates":false,"type":"customDocumentProperty"},{"propertyName":"Prepared","propertyValue":"{{Form.Prepared}}","disableUpdates":false,"type":"customDocumentProperty"},{"propertyName":"ApprovedBy","propertyValue":"{{Form.ApprovedBy}}","disableUpdates":false,"type":"customDocumentProperty"},{"propertyName":"DocNo","propertyValue":"{{Form.DocumentNumber}} {{Form.LanguageCode.LanguageCode}}","disableUpdates":false,"type":"customDocumentProperty"},{"propertyName":"Checked","propertyValue":"{{Form.Checked}}","disableUpdates":false,"type":"customDocumentProperty"},{"propertyName":"Date","propertyValue":"{{Form.Date}}","disableUpdates":false,"type":"customDocumentProperty"},{"propertyName":"Reference","propertyValue":"{{Form.Reference}}","disableUpdates":false,"type":"customDocumentProperty"},{"propertyName":"Title","propertyValue":"{{Form.DocumentTitle}}","disableUpdates":false,"type":"customDocumentProperty"},{"propertyName":"Keyword","propertyValue":"{{Form.Keywords}}","disableUpdates":false,"type":"customDocumentProperty"},{"propertyName":"DocumentType","propertyValue":"Presentation2011","disableUpdates":false,"type":"customDocumentProperty"},{"propertyName":"Language","propertyValue":"EnglishUS","disableUpdates":false,"type":"customDocumentProperty"},{"propertyName":"TemplateID","propertyValue":"FALSE","disableUpdates":false,"type":"customDocumentProperty"},{"propertyName":"ConfCtrl","propertyValue":"FALSE","disableUpdates":false,"type":"customDocumentProperty"},{"propertyName":"title","propertyValue":"{{Form.DocumentTitle}}","disableUpdates":false,"type":"documentProperty"},{"propertyName":"keywords","propertyValue":"{{Form.Keywords}}","disableUpdates":false,"type":"documentProperty"},{"propertyName":"creator","propertyValue":"{{Form.Prepared}}","disableUpdates":false,"type":"documentProperty"},{"propertyName":"DocTitle","propertyValue":"{{Form.DocTitle.DocTitle}}","disableUpdates":false,"type":"customDocumentProperty"},{"propertyName":"IsDocument","propertyValue":"{{Form.TemplateType.IsDocument}}","disableUpdates":false,"type":"customDocumentProperty"},{"propertyName":"IsPresentation","propertyValue":"{{Form.TemplateType.IsPresentation}}","disableUpdates":false,"type":"customDocumentProperty"},{"propertyName":"company","propertyValue":"Ericsson","disableUpdates":false,"type":"documentProperty"},{"propertyName":"PageNumberVisible","propertyValue":"{{Form.TotalPageNo.TotalPageNo_value}}","disableUpdates":false,"type":"customDocumentProperty"},{"propertyName":"Revision","propertyValue":"{{Form.Revision}}","disableUpdates":false,"type":"customDocumentProperty"},{"propertyName":"DocType","propertyValue":"{{Form.DocTypePresentation}}","disableUpdates":false,"type":"customDocumentProperty"},{"propertyName":"TemplateVersion","propertyValue":"R2A","disableUpdates":false,"type":"customDocumentProperty"},{"propertyName":"PackageNo","propertyValue":"LXA 119 603","disableUpdates":false,"type":"customDocumentProperty"},{"propertyName":"PackageVersion","propertyValue":"R6B","disableUpdates":false,"type":"customDocumentProperty"},{"propertyName":"TemplateName","propertyValue":"CXC 173 2731/1","disableUpdates":false,"type":"customDocumentProperty"},{"propertyName":"DocName","propertyValue":" ","disableUpdates":false,"type":"customDocumentProperty"},{"propertyName":"description","propertyValue":"{{Form.DocumentNumber}} {{Form.LanguageCode.LanguageCode}}\nRev {{Form.Revision}}","disableUpdates":false,"type":"documentProperty"}],"templateName":"New presentation (Standard landscape)","templateDescription":"","enableDocumentContentUpdater":true,"version":"1.9"}]]></TemplafyTemplateConfiguration>
</file>

<file path=customXml/item7.xml><?xml version="1.0" encoding="utf-8"?>
<TemplafyFormConfiguration><![CDATA[{"formFields":[{"required":true,"placeholder":"","lines":0,"type":"textBox","name":"DocumentTitle","label":"Document Title","helpTexts":{"prefix":"","postfix":""},"spacing":{},"fullyQualifiedName":"DocumentTitle"},{"dataSource":"Confidentiality","displayColumn":"confidentiality","hideIfNoUserInteractionRequired":false,"distinct":true,"required":true,"autoSelectFirstOption":false,"type":"dropDown","name":"ConfidentialityClass","label":"Confidentiality Class","helpTexts":{"prefix":"","postfix":""},"spacing":{},"fullyQualifiedName":"ConfidentialityClass"},{"dataSource":"External Confidentiality label","displayColumn":"externalConfidentiality","defaultValue":"1","hideIfNoUserInteractionRequired":false,"distinct":true,"required":false,"autoSelectFirstOption":false,"type":"dropDown","name":"ExternalConfidentialityLabel","label":"External Confidentiality label","helpTexts":{"prefix":"","postfix":"If no external confidentiality class then please choose the blank value"},"spacing":{},"fullyQualifiedName":"ExternalConfidentialityLabel"},{"dataSource":"PowerPoint Document Type","column":"documentType","required":false,"placeholder":"","autoSelectFirstOption":false,"type":"comboBox","name":"DocTypePresentation","label":"Document Type","helpTexts":{"prefix":"","postfix":"If the document type differs from the default value, click on the X to delete and type/choose another type."},"spacing":{},"fullyQualifiedName":"DocTypePresentation"},{"required":false,"placeholder":"","lines":0,"type":"textBox","name":"DocumentNumber","label":"Document Number","helpTexts":{"prefix":"","postfix":""},"spacing":{},"fullyQualifiedName":"DocumentNumber"},{"dataSource":"Language code","displayColumn":"showName","defaultValue":"1","hideIfNoUserInteractionRequired":false,"distinct":true,"required":false,"autoSelectFirstOption":false,"type":"dropDown","name":"LanguageCode","label":"Language Code","helpTexts":{"prefix":"","postfix":"The language code will be appended to the Document No."},"spacing":{},"fullyQualifiedName":"LanguageCode"},{"dataSource":"Revision","column":"revision","required":false,"placeholder":"","autoSelectFirstOption":false,"type":"comboBox","name":"Revision","label":"Revision","helpTexts":{"prefix":"","postfix":""},"spacing":{},"fullyQualifiedName":"Revision"},{"required":false,"type":"datePicker","name":"Date","label":"Date","helpTexts":{"prefix":"","postfix":""},"spacing":{},"fullyQualifiedName":"Date"},{"type":"heading","name":"FooterVisibilityOptions","label":"Footer Visibility Options","helpTexts":{"prefix":"","postfix":""},"spacing":{},"fullyQualifiedName":"FooterVisibilityOptions"},{"dataSource":"PPT FooterVisibility","displayColumn":"templateType","defaultValue":"1","hideIfNoUserInteractionRequired":false,"distinct":true,"required":true,"autoSelectFirstOption":false,"type":"dropDown","name":"TemplateType","label":"Is this a document or presentation?","helpTexts":{"prefix":"","postfix":""},"spacing":{},"fullyQualifiedName":"TemplateType"},{"dataSource":"PPT FooterVisibility","displayColumn":"docTitle_label","filter":{"column":"templateType","otherFieldName":"TemplateType","fullyQualifiedOtherFieldName":"TemplateType","otherFieldColumn":"TemplateType","formReference":"none","operator":"equals"},"hideIfNoUserInteractionRequired":false,"distinct":true,"required":false,"autoSelectFirstOption":true,"type":"dropDown","name":"DocTitle","label":"Show document title in footer?","helpTexts":{"prefix":"","postfix":""},"spacing":{},"fullyQualifiedName":"DocTitle"},{"dataSource":"PPT FooterVisibility","displayColumn":"totalPageNo_text","filter":{"column":"templateType","otherFieldName":"TemplateType","fullyQualifiedOtherFieldName":"TemplateType","otherFieldColumn":"TemplateType","formReference":"none","operator":"equals"},"hideIfNoUserInteractionRequired":false,"distinct":true,"required":false,"autoSelectFirstOption":true,"type":"dropDown","name":"TotalPageNo","label":"Page numbering","helpTexts":{"prefix":"","postfix":""},"spacing":{},"fullyQualifiedName":"TotalPageNo"},{"required":false,"placeholder":"","lines":0,"defaultValue":"{{UserProfile.Prepared}}","type":"textBox","name":"Prepared","label":"Prepared By (Subject Responsible)","helpTexts":{"prefix":"","postfix":""},"spacing":{},"fullyQualifiedName":"Prepared"},{"required":false,"placeholder":"","lines":0,"type":"textBox","name":"ApprovedBy","label":"Approved By (Document Responsible)","helpTexts":{"prefix":"","postfix":""},"spacing":{},"fullyQualifiedName":"ApprovedBy"},{"required":false,"placeholder":"","lines":0,"type":"textBox","name":"Checked","label":"Checked","helpTexts":{"prefix":"","postfix":""},"spacing":{},"fullyQualifiedName":"Checked"},{"required":false,"placeholder":"","lines":0,"type":"textBox","name":"Reference","label":"Reference","helpTexts":{"prefix":"","postfix":""},"spacing":{},"fullyQualifiedName":"Reference"},{"required":false,"placeholder":"","lines":0,"type":"textBox","name":"Keywords","label":"Keywords","helpTexts":{"prefix":"","postfix":""},"spacing":{},"fullyQualifiedName":"Keywords"}],"formDataEntries":[{"name":"DocumentTitle","value":"xt0wLPGet1V/WfEdABUZNLXh6LX8N2Y5vR2Bna6sEb2YXlvmsQPOZWU1w1t1w4Olu/zOxQRR0AGfvgjetCOWNw=="},{"name":"ConfidentialityClass","value":"cT/FOwTWaPknrhRlNMh4SQ=="},{"name":"ExternalConfidentialityLabel","value":"u2D/MG3wyuAQhkGvE2fPaA=="},{"name":"DocTypePresentation","value":"1mFmgoCfZcjjfMhe1b9uCg=="},{"name":"LanguageCode","value":"cT/FOwTWaPknrhRlNMh4SQ=="},{"name":"Date","value":"GctJPbhQaDcwkCDx5zWxwA=="},{"name":"TemplateType","value":"PxVEvJY8nE7m/hY9622Sng=="},{"name":"DocTitle","value":"PxVEvJY8nE7m/hY9622Sng=="},{"name":"TotalPageNo","value":"PxVEvJY8nE7m/hY9622Sng=="},{"name":"Prepared","value":"aCRRMa3lNauQ8jW8uoVEX5f7ASGdsQljBbZ26e88oqE="}]}]]></TemplafyFormConfiguration>
</file>

<file path=customXml/item8.xml><?xml version="1.0" encoding="utf-8"?>
<TemplafySlideFormConfiguration><![CDATA[{"formFields":[],"formDataEntries":[]}]]></TemplafySlideFormConfiguration>
</file>

<file path=customXml/item9.xml><?xml version="1.0" encoding="utf-8"?>
<TemplafySlideTemplateConfiguration><![CDATA[{"documentContentValidatorConfiguration":{"enableDocumentContentValidator":false,"documentContentValidatorVersion":0},"elementsMetadata":[],"slideId":"637260122995462646","enableDocumentContentUpdater":true,"version":"1.9"}]]></TemplafySlideTemplateConfiguration>
</file>

<file path=customXml/itemProps1.xml><?xml version="1.0" encoding="utf-8"?>
<ds:datastoreItem xmlns:ds="http://schemas.openxmlformats.org/officeDocument/2006/customXml" ds:itemID="{F5A7E41D-6E7F-4B05-AFAB-F540BD4C068B}">
  <ds:schemaRefs>
    <ds:schemaRef ds:uri="http://schemas.microsoft.com/sharepoint/v3/contenttype/forms"/>
  </ds:schemaRefs>
</ds:datastoreItem>
</file>

<file path=customXml/itemProps10.xml><?xml version="1.0" encoding="utf-8"?>
<ds:datastoreItem xmlns:ds="http://schemas.openxmlformats.org/officeDocument/2006/customXml" ds:itemID="{822D38AD-8010-4CD3-BD6B-117CB8DF70A4}">
  <ds:schemaRefs/>
</ds:datastoreItem>
</file>

<file path=customXml/itemProps11.xml><?xml version="1.0" encoding="utf-8"?>
<ds:datastoreItem xmlns:ds="http://schemas.openxmlformats.org/officeDocument/2006/customXml" ds:itemID="{683FEB75-8CFA-449C-A6B1-B1E4A86A58A1}">
  <ds:schemaRefs/>
</ds:datastoreItem>
</file>

<file path=customXml/itemProps12.xml><?xml version="1.0" encoding="utf-8"?>
<ds:datastoreItem xmlns:ds="http://schemas.openxmlformats.org/officeDocument/2006/customXml" ds:itemID="{F4E142E0-414F-44B6-97D0-1D2D70C632B9}">
  <ds:schemaRefs/>
</ds:datastoreItem>
</file>

<file path=customXml/itemProps13.xml><?xml version="1.0" encoding="utf-8"?>
<ds:datastoreItem xmlns:ds="http://schemas.openxmlformats.org/officeDocument/2006/customXml" ds:itemID="{EEB0639C-861D-42C7-B768-451AF1EFFAB1}">
  <ds:schemaRefs/>
</ds:datastoreItem>
</file>

<file path=customXml/itemProps14.xml><?xml version="1.0" encoding="utf-8"?>
<ds:datastoreItem xmlns:ds="http://schemas.openxmlformats.org/officeDocument/2006/customXml" ds:itemID="{D58BAF14-87A4-46AA-AFAD-B710C9FCBE56}">
  <ds:schemaRefs/>
</ds:datastoreItem>
</file>

<file path=customXml/itemProps15.xml><?xml version="1.0" encoding="utf-8"?>
<ds:datastoreItem xmlns:ds="http://schemas.openxmlformats.org/officeDocument/2006/customXml" ds:itemID="{210EAA02-0E1E-4D61-ACA0-AB9B46CA58E1}">
  <ds:schemaRefs/>
</ds:datastoreItem>
</file>

<file path=customXml/itemProps16.xml><?xml version="1.0" encoding="utf-8"?>
<ds:datastoreItem xmlns:ds="http://schemas.openxmlformats.org/officeDocument/2006/customXml" ds:itemID="{847502A6-7CBE-43AF-BDF6-4D4423521D8C}">
  <ds:schemaRefs/>
</ds:datastoreItem>
</file>

<file path=customXml/itemProps17.xml><?xml version="1.0" encoding="utf-8"?>
<ds:datastoreItem xmlns:ds="http://schemas.openxmlformats.org/officeDocument/2006/customXml" ds:itemID="{03AF3FDC-ACD1-46F3-A43E-782322DF9816}">
  <ds:schemaRefs/>
</ds:datastoreItem>
</file>

<file path=customXml/itemProps18.xml><?xml version="1.0" encoding="utf-8"?>
<ds:datastoreItem xmlns:ds="http://schemas.openxmlformats.org/officeDocument/2006/customXml" ds:itemID="{7B6E3840-3C3C-4558-8AC7-528FA47478ED}">
  <ds:schemaRefs/>
</ds:datastoreItem>
</file>

<file path=customXml/itemProps19.xml><?xml version="1.0" encoding="utf-8"?>
<ds:datastoreItem xmlns:ds="http://schemas.openxmlformats.org/officeDocument/2006/customXml" ds:itemID="{C76A141B-EBA8-46C0-9618-E1283CC13BA0}">
  <ds:schemaRefs/>
</ds:datastoreItem>
</file>

<file path=customXml/itemProps2.xml><?xml version="1.0" encoding="utf-8"?>
<ds:datastoreItem xmlns:ds="http://schemas.openxmlformats.org/officeDocument/2006/customXml" ds:itemID="{733693E0-7769-4A83-9A13-F46D2CE011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c83714-6aa2-4dc8-93ea-77c1fc73acb3"/>
    <ds:schemaRef ds:uri="8b5079aa-4585-40f5-a8a2-fc1bbc04f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0.xml><?xml version="1.0" encoding="utf-8"?>
<ds:datastoreItem xmlns:ds="http://schemas.openxmlformats.org/officeDocument/2006/customXml" ds:itemID="{E486ACE2-387B-48C5-9AEE-42EEADA66720}">
  <ds:schemaRefs/>
</ds:datastoreItem>
</file>

<file path=customXml/itemProps21.xml><?xml version="1.0" encoding="utf-8"?>
<ds:datastoreItem xmlns:ds="http://schemas.openxmlformats.org/officeDocument/2006/customXml" ds:itemID="{4AA5F31C-2EB2-48D9-9EDF-5F5DC57F4E4E}">
  <ds:schemaRefs/>
</ds:datastoreItem>
</file>

<file path=customXml/itemProps22.xml><?xml version="1.0" encoding="utf-8"?>
<ds:datastoreItem xmlns:ds="http://schemas.openxmlformats.org/officeDocument/2006/customXml" ds:itemID="{1CE36EA9-2186-4EB1-871A-8AE59C2A13BB}">
  <ds:schemaRefs/>
</ds:datastoreItem>
</file>

<file path=customXml/itemProps23.xml><?xml version="1.0" encoding="utf-8"?>
<ds:datastoreItem xmlns:ds="http://schemas.openxmlformats.org/officeDocument/2006/customXml" ds:itemID="{58CC0B31-82B9-497A-9A2E-F3F72D0BBDAD}">
  <ds:schemaRefs/>
</ds:datastoreItem>
</file>

<file path=customXml/itemProps3.xml><?xml version="1.0" encoding="utf-8"?>
<ds:datastoreItem xmlns:ds="http://schemas.openxmlformats.org/officeDocument/2006/customXml" ds:itemID="{56F2EE69-0CCA-4F48-BE22-EC4A886C57A7}">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B9AEDDE3-EA02-4A8F-B8F8-0606A0AA45FC}">
  <ds:schemaRefs/>
</ds:datastoreItem>
</file>

<file path=customXml/itemProps5.xml><?xml version="1.0" encoding="utf-8"?>
<ds:datastoreItem xmlns:ds="http://schemas.openxmlformats.org/officeDocument/2006/customXml" ds:itemID="{C09F197C-6A49-47D0-B877-F88807989676}">
  <ds:schemaRefs/>
</ds:datastoreItem>
</file>

<file path=customXml/itemProps6.xml><?xml version="1.0" encoding="utf-8"?>
<ds:datastoreItem xmlns:ds="http://schemas.openxmlformats.org/officeDocument/2006/customXml" ds:itemID="{07958A4E-FAB1-42E4-B6B5-29B01F63F87B}">
  <ds:schemaRefs/>
</ds:datastoreItem>
</file>

<file path=customXml/itemProps7.xml><?xml version="1.0" encoding="utf-8"?>
<ds:datastoreItem xmlns:ds="http://schemas.openxmlformats.org/officeDocument/2006/customXml" ds:itemID="{D92C3DF5-A179-4E2D-BD20-07044B39171F}">
  <ds:schemaRefs/>
</ds:datastoreItem>
</file>

<file path=customXml/itemProps8.xml><?xml version="1.0" encoding="utf-8"?>
<ds:datastoreItem xmlns:ds="http://schemas.openxmlformats.org/officeDocument/2006/customXml" ds:itemID="{32BA7684-6BE4-4F73-B22E-30934AB379B8}">
  <ds:schemaRefs/>
</ds:datastoreItem>
</file>

<file path=customXml/itemProps9.xml><?xml version="1.0" encoding="utf-8"?>
<ds:datastoreItem xmlns:ds="http://schemas.openxmlformats.org/officeDocument/2006/customXml" ds:itemID="{72516535-7702-46AF-9B1F-8623A67A824E}">
  <ds:schemaRefs/>
</ds:datastoreItem>
</file>

<file path=docProps/app.xml><?xml version="1.0" encoding="utf-8"?>
<Properties xmlns="http://schemas.openxmlformats.org/officeDocument/2006/extended-properties" xmlns:vt="http://schemas.openxmlformats.org/officeDocument/2006/docPropsVTypes">
  <Template>E26F4F2</Template>
  <TotalTime>914</TotalTime>
  <Words>954</Words>
  <Application>Microsoft Office PowerPoint</Application>
  <PresentationFormat>Widescreen</PresentationFormat>
  <Paragraphs>134</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Ericsson Hilda Light</vt:lpstr>
      <vt:lpstr>Courier New</vt:lpstr>
      <vt:lpstr>Arial</vt:lpstr>
      <vt:lpstr>Calibri</vt:lpstr>
      <vt:lpstr>Ericsson Hilda</vt:lpstr>
      <vt:lpstr>Ericsson Technical Icons</vt:lpstr>
      <vt:lpstr>Symbol</vt:lpstr>
      <vt:lpstr>PresentationTemplate2017</vt:lpstr>
      <vt:lpstr>Ericsson Research</vt:lpstr>
      <vt:lpstr>The Odd Career Path of an RSE</vt:lpstr>
      <vt:lpstr>Industry Collaboration</vt:lpstr>
      <vt:lpstr>Industry Collaboration (from the other side)</vt:lpstr>
      <vt:lpstr>Network Compute Fabric Preview</vt:lpstr>
      <vt:lpstr>Network Compute Fabric Preview</vt:lpstr>
      <vt:lpstr>Summary</vt:lpstr>
      <vt:lpstr>PowerPoint Presentation</vt:lpstr>
    </vt:vector>
  </TitlesOfParts>
  <Company>Ericsson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Ericsson Research</dc:title>
  <dc:creator>Andrew Williams</dc:creator>
  <cp:keywords/>
  <dc:description> Uen
Rev </dc:description>
  <cp:lastModifiedBy>Andrew Williams</cp:lastModifiedBy>
  <cp:revision>2</cp:revision>
  <dcterms:created xsi:type="dcterms:W3CDTF">2020-11-23T07:54:53Z</dcterms:created>
  <dcterms:modified xsi:type="dcterms:W3CDTF">2020-11-27T15:03:16Z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Category">
    <vt:lpwstr> </vt:lpwstr>
  </property>
  <property fmtid="{D5CDD505-2E9C-101B-9397-08002B2CF9AE}" pid="3" name="TemplateIdentity">
    <vt:lpwstr> </vt:lpwstr>
  </property>
  <property fmtid="{D5CDD505-2E9C-101B-9397-08002B2CF9AE}" pid="4" name="DocName">
    <vt:lpwstr> </vt:lpwstr>
  </property>
  <property fmtid="{D5CDD505-2E9C-101B-9397-08002B2CF9AE}" pid="5" name="ContentTypeId">
    <vt:lpwstr>0x0101000D44DB5C8B75434ABB92CECD14885595</vt:lpwstr>
  </property>
  <property fmtid="{D5CDD505-2E9C-101B-9397-08002B2CF9AE}" pid="6" name="DocumentDataTemplate">
    <vt:lpwstr>true</vt:lpwstr>
  </property>
  <property fmtid="{D5CDD505-2E9C-101B-9397-08002B2CF9AE}" pid="7" name="BSubject">
    <vt:lpwstr> </vt:lpwstr>
  </property>
  <property fmtid="{D5CDD505-2E9C-101B-9397-08002B2CF9AE}" pid="8" name="TemplafyTimeStamp">
    <vt:lpwstr>2020-05-25T15:19:59.4129898Z</vt:lpwstr>
  </property>
  <property fmtid="{D5CDD505-2E9C-101B-9397-08002B2CF9AE}" pid="9" name="TemplafyTenantId">
    <vt:lpwstr>ericsson</vt:lpwstr>
  </property>
  <property fmtid="{D5CDD505-2E9C-101B-9397-08002B2CF9AE}" pid="10" name="TemplafyTemplateId">
    <vt:lpwstr>637037983894866703</vt:lpwstr>
  </property>
  <property fmtid="{D5CDD505-2E9C-101B-9397-08002B2CF9AE}" pid="11" name="TemplafyUserProfileId">
    <vt:lpwstr>637141689111832768</vt:lpwstr>
  </property>
  <property fmtid="{D5CDD505-2E9C-101B-9397-08002B2CF9AE}" pid="12" name="FooterText">
    <vt:lpwstr>true</vt:lpwstr>
  </property>
  <property fmtid="{D5CDD505-2E9C-101B-9397-08002B2CF9AE}" pid="13" name="SecurityClass">
    <vt:lpwstr>Open</vt:lpwstr>
  </property>
  <property fmtid="{D5CDD505-2E9C-101B-9397-08002B2CF9AE}" pid="14" name="ExtConf">
    <vt:lpwstr>Public</vt:lpwstr>
  </property>
  <property fmtid="{D5CDD505-2E9C-101B-9397-08002B2CF9AE}" pid="15" name="Prepared">
    <vt:lpwstr>EAIDLNW Andrew Williams</vt:lpwstr>
  </property>
  <property fmtid="{D5CDD505-2E9C-101B-9397-08002B2CF9AE}" pid="16" name="ApprovedBy">
    <vt:lpwstr/>
  </property>
  <property fmtid="{D5CDD505-2E9C-101B-9397-08002B2CF9AE}" pid="17" name="DocNo">
    <vt:lpwstr> Uen</vt:lpwstr>
  </property>
  <property fmtid="{D5CDD505-2E9C-101B-9397-08002B2CF9AE}" pid="18" name="Checked">
    <vt:lpwstr/>
  </property>
  <property fmtid="{D5CDD505-2E9C-101B-9397-08002B2CF9AE}" pid="19" name="Date">
    <vt:lpwstr>2020-11-23</vt:lpwstr>
  </property>
  <property fmtid="{D5CDD505-2E9C-101B-9397-08002B2CF9AE}" pid="20" name="Reference">
    <vt:lpwstr/>
  </property>
  <property fmtid="{D5CDD505-2E9C-101B-9397-08002B2CF9AE}" pid="21" name="Title">
    <vt:lpwstr>Ericsson Research and Distributed Applications in the Cloud</vt:lpwstr>
  </property>
  <property fmtid="{D5CDD505-2E9C-101B-9397-08002B2CF9AE}" pid="22" name="Keyword">
    <vt:lpwstr/>
  </property>
  <property fmtid="{D5CDD505-2E9C-101B-9397-08002B2CF9AE}" pid="23" name="DocumentType">
    <vt:lpwstr>Presentation2011</vt:lpwstr>
  </property>
  <property fmtid="{D5CDD505-2E9C-101B-9397-08002B2CF9AE}" pid="24" name="Language">
    <vt:lpwstr>EnglishUS</vt:lpwstr>
  </property>
  <property fmtid="{D5CDD505-2E9C-101B-9397-08002B2CF9AE}" pid="25" name="TemplateID">
    <vt:lpwstr>FALSE</vt:lpwstr>
  </property>
  <property fmtid="{D5CDD505-2E9C-101B-9397-08002B2CF9AE}" pid="26" name="ConfCtrl">
    <vt:lpwstr>FALSE</vt:lpwstr>
  </property>
  <property fmtid="{D5CDD505-2E9C-101B-9397-08002B2CF9AE}" pid="27" name="DocTitle">
    <vt:lpwstr>false</vt:lpwstr>
  </property>
  <property fmtid="{D5CDD505-2E9C-101B-9397-08002B2CF9AE}" pid="28" name="IsDocument">
    <vt:lpwstr>false</vt:lpwstr>
  </property>
  <property fmtid="{D5CDD505-2E9C-101B-9397-08002B2CF9AE}" pid="29" name="IsPresentation">
    <vt:lpwstr>true</vt:lpwstr>
  </property>
  <property fmtid="{D5CDD505-2E9C-101B-9397-08002B2CF9AE}" pid="30" name="PageNumberVisible">
    <vt:lpwstr>PageX</vt:lpwstr>
  </property>
  <property fmtid="{D5CDD505-2E9C-101B-9397-08002B2CF9AE}" pid="31" name="Revision">
    <vt:lpwstr/>
  </property>
  <property fmtid="{D5CDD505-2E9C-101B-9397-08002B2CF9AE}" pid="32" name="DocType">
    <vt:lpwstr>Project Summary</vt:lpwstr>
  </property>
  <property fmtid="{D5CDD505-2E9C-101B-9397-08002B2CF9AE}" pid="33" name="TemplateVersion">
    <vt:lpwstr>R2A</vt:lpwstr>
  </property>
  <property fmtid="{D5CDD505-2E9C-101B-9397-08002B2CF9AE}" pid="34" name="PackageNo">
    <vt:lpwstr>LXA 119 603</vt:lpwstr>
  </property>
  <property fmtid="{D5CDD505-2E9C-101B-9397-08002B2CF9AE}" pid="35" name="PackageVersion">
    <vt:lpwstr>R6B</vt:lpwstr>
  </property>
  <property fmtid="{D5CDD505-2E9C-101B-9397-08002B2CF9AE}" pid="36" name="TemplateName">
    <vt:lpwstr>CXC 173 2731/1</vt:lpwstr>
  </property>
</Properties>
</file>